
<file path=[Content_Types].xml><?xml version="1.0" encoding="utf-8"?>
<Types xmlns="http://schemas.openxmlformats.org/package/2006/content-types">
  <Default Extension="png" ContentType="image/png"/>
  <Default Extension="bmp" ContentType="image/bmp"/>
  <Default Extension="pdf" ContentType="application/pdf"/>
  <Default Extension="rels" ContentType="application/vnd.openxmlformats-package.relationships+xml"/>
  <Default Extension="jpeg" ContentType="image/jpg"/>
  <Default Extension="mov" ContentType="application/movie"/>
  <Default Extension="xml" ContentType="application/xml"/>
  <Default Extension="gif" ContentType="image/gif"/>
  <Default Extension="tif" ContentType="image/tif"/>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slideMasters/slideMaster1.xml" ContentType="application/vnd.openxmlformats-officedocument.presentationml.slideMaster+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Slides/notesSlide1.xml" ContentType="application/vnd.openxmlformats-officedocument.presentationml.notesSlide+xml"/>
  <Override PartName="/ppt/slides/slide5.xml" ContentType="application/vnd.openxmlformats-officedocument.presentationml.slide+xml"/>
  <Override PartName="/ppt/notesSlides/notesSlide2.xml" ContentType="application/vnd.openxmlformats-officedocument.presentationml.notesSlide+xml"/>
  <Override PartName="/ppt/slides/slide6.xml" ContentType="application/vnd.openxmlformats-officedocument.presentationml.slide+xml"/>
  <Override PartName="/ppt/notesSlides/notesSlide3.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Slides/notesSlide4.xml" ContentType="application/vnd.openxmlformats-officedocument.presentationml.notesSlide+xml"/>
  <Override PartName="/ppt/slides/slide11.xml" ContentType="application/vnd.openxmlformats-officedocument.presentationml.slide+xml"/>
  <Override PartName="/ppt/notesSlides/notesSlide5.xml" ContentType="application/vnd.openxmlformats-officedocument.presentationml.notesSlide+xml"/>
  <Override PartName="/ppt/slides/slide12.xml" ContentType="application/vnd.openxmlformats-officedocument.presentationml.slide+xml"/>
  <Override PartName="/ppt/notesSlides/notesSlide6.xml" ContentType="application/vnd.openxmlformats-officedocument.presentationml.notesSlide+xml"/>
  <Override PartName="/ppt/slides/slide13.xml" ContentType="application/vnd.openxmlformats-officedocument.presentationml.slide+xml"/>
  <Override PartName="/ppt/slides/slide14.xml" ContentType="application/vnd.openxmlformats-officedocument.presentationml.slide+xml"/>
  <Override PartName="/ppt/notesSlides/notesSlide7.xml" ContentType="application/vnd.openxmlformats-officedocument.presentationml.notesSlide+xml"/>
  <Override PartName="/ppt/slides/slide15.xml" ContentType="application/vnd.openxmlformats-officedocument.presentationml.slide+xml"/>
  <Override PartName="/ppt/notesSlides/notesSlide8.xml" ContentType="application/vnd.openxmlformats-officedocument.presentationml.notes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Slides/notesSlide9.xml" ContentType="application/vnd.openxmlformats-officedocument.presentationml.notesSlide+xml"/>
  <Override PartName="/ppt/slides/slide19.xml" ContentType="application/vnd.openxmlformats-officedocument.presentationml.slide+xml"/>
  <Override PartName="/ppt/notesSlides/notesSlide10.xml" ContentType="application/vnd.openxmlformats-officedocument.presentationml.notesSlide+xml"/>
  <Override PartName="/ppt/slides/slide20.xml" ContentType="application/vnd.openxmlformats-officedocument.presentationml.slide+xml"/>
  <Override PartName="/ppt/notesSlides/notesSlide11.xml" ContentType="application/vnd.openxmlformats-officedocument.presentationml.notes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Slides/notesSlide12.xml" ContentType="application/vnd.openxmlformats-officedocument.presentationml.notes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tableStyles.xml" ContentType="application/vnd.openxmlformats-officedocument.presentationml.tableStyles+xml"/>
  <Override PartName="/ppt/media/image1.jpeg" ContentType="image/jpeg"/>
  <Override PartName="/ppt/media/image2.jpeg" ContentType="image/jpeg"/>
  <Override PartName="/ppt/media/image3.jpeg" ContentType="image/jpeg"/>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officeDocument" Target="ppt/presentation.xml"/><Relationship Id="rId2" Type="http://schemas.openxmlformats.org/officeDocument/2006/relationships/extended-properties" Target="docProps/app.xml"/><Relationship Id="rId1"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
        <a:srgbClr val="9A7865"/>
      </a:buClr>
      <a:buSzTx/>
      <a:buFontTx/>
      <a:buNone/>
      <a:tabLst/>
      <a:defRPr b="0" baseline="0" cap="none" i="0" spc="0" strike="noStrike" sz="4000" u="none" kumimoji="0" normalizeH="0">
        <a:ln>
          <a:noFill/>
        </a:ln>
        <a:solidFill>
          <a:srgbClr val="625B48"/>
        </a:solidFill>
        <a:effectLst/>
        <a:uFillTx/>
        <a:latin typeface="+mn-lt"/>
        <a:ea typeface="+mn-ea"/>
        <a:cs typeface="+mn-cs"/>
        <a:sym typeface="Didot"/>
      </a:defRPr>
    </a:lvl1pPr>
    <a:lvl2pPr marL="0" marR="0" indent="0" algn="ctr" defTabSz="584200" rtl="0" fontAlgn="auto" latinLnBrk="0" hangingPunct="0">
      <a:lnSpc>
        <a:spcPct val="100000"/>
      </a:lnSpc>
      <a:spcBef>
        <a:spcPts val="0"/>
      </a:spcBef>
      <a:spcAft>
        <a:spcPts val="0"/>
      </a:spcAft>
      <a:buClr>
        <a:srgbClr val="9A7865"/>
      </a:buClr>
      <a:buSzTx/>
      <a:buFontTx/>
      <a:buNone/>
      <a:tabLst/>
      <a:defRPr b="0" baseline="0" cap="none" i="0" spc="0" strike="noStrike" sz="4000" u="none" kumimoji="0" normalizeH="0">
        <a:ln>
          <a:noFill/>
        </a:ln>
        <a:solidFill>
          <a:srgbClr val="625B48"/>
        </a:solidFill>
        <a:effectLst/>
        <a:uFillTx/>
        <a:latin typeface="+mn-lt"/>
        <a:ea typeface="+mn-ea"/>
        <a:cs typeface="+mn-cs"/>
        <a:sym typeface="Didot"/>
      </a:defRPr>
    </a:lvl2pPr>
    <a:lvl3pPr marL="0" marR="0" indent="0" algn="ctr" defTabSz="584200" rtl="0" fontAlgn="auto" latinLnBrk="0" hangingPunct="0">
      <a:lnSpc>
        <a:spcPct val="100000"/>
      </a:lnSpc>
      <a:spcBef>
        <a:spcPts val="0"/>
      </a:spcBef>
      <a:spcAft>
        <a:spcPts val="0"/>
      </a:spcAft>
      <a:buClr>
        <a:srgbClr val="9A7865"/>
      </a:buClr>
      <a:buSzTx/>
      <a:buFontTx/>
      <a:buNone/>
      <a:tabLst/>
      <a:defRPr b="0" baseline="0" cap="none" i="0" spc="0" strike="noStrike" sz="4000" u="none" kumimoji="0" normalizeH="0">
        <a:ln>
          <a:noFill/>
        </a:ln>
        <a:solidFill>
          <a:srgbClr val="625B48"/>
        </a:solidFill>
        <a:effectLst/>
        <a:uFillTx/>
        <a:latin typeface="+mn-lt"/>
        <a:ea typeface="+mn-ea"/>
        <a:cs typeface="+mn-cs"/>
        <a:sym typeface="Didot"/>
      </a:defRPr>
    </a:lvl3pPr>
    <a:lvl4pPr marL="0" marR="0" indent="0" algn="ctr" defTabSz="584200" rtl="0" fontAlgn="auto" latinLnBrk="0" hangingPunct="0">
      <a:lnSpc>
        <a:spcPct val="100000"/>
      </a:lnSpc>
      <a:spcBef>
        <a:spcPts val="0"/>
      </a:spcBef>
      <a:spcAft>
        <a:spcPts val="0"/>
      </a:spcAft>
      <a:buClr>
        <a:srgbClr val="9A7865"/>
      </a:buClr>
      <a:buSzTx/>
      <a:buFontTx/>
      <a:buNone/>
      <a:tabLst/>
      <a:defRPr b="0" baseline="0" cap="none" i="0" spc="0" strike="noStrike" sz="4000" u="none" kumimoji="0" normalizeH="0">
        <a:ln>
          <a:noFill/>
        </a:ln>
        <a:solidFill>
          <a:srgbClr val="625B48"/>
        </a:solidFill>
        <a:effectLst/>
        <a:uFillTx/>
        <a:latin typeface="+mn-lt"/>
        <a:ea typeface="+mn-ea"/>
        <a:cs typeface="+mn-cs"/>
        <a:sym typeface="Didot"/>
      </a:defRPr>
    </a:lvl4pPr>
    <a:lvl5pPr marL="0" marR="0" indent="0" algn="ctr" defTabSz="584200" rtl="0" fontAlgn="auto" latinLnBrk="0" hangingPunct="0">
      <a:lnSpc>
        <a:spcPct val="100000"/>
      </a:lnSpc>
      <a:spcBef>
        <a:spcPts val="0"/>
      </a:spcBef>
      <a:spcAft>
        <a:spcPts val="0"/>
      </a:spcAft>
      <a:buClr>
        <a:srgbClr val="9A7865"/>
      </a:buClr>
      <a:buSzTx/>
      <a:buFontTx/>
      <a:buNone/>
      <a:tabLst/>
      <a:defRPr b="0" baseline="0" cap="none" i="0" spc="0" strike="noStrike" sz="4000" u="none" kumimoji="0" normalizeH="0">
        <a:ln>
          <a:noFill/>
        </a:ln>
        <a:solidFill>
          <a:srgbClr val="625B48"/>
        </a:solidFill>
        <a:effectLst/>
        <a:uFillTx/>
        <a:latin typeface="+mn-lt"/>
        <a:ea typeface="+mn-ea"/>
        <a:cs typeface="+mn-cs"/>
        <a:sym typeface="Didot"/>
      </a:defRPr>
    </a:lvl5pPr>
    <a:lvl6pPr marL="0" marR="0" indent="0" algn="ctr" defTabSz="584200" rtl="0" fontAlgn="auto" latinLnBrk="0" hangingPunct="0">
      <a:lnSpc>
        <a:spcPct val="100000"/>
      </a:lnSpc>
      <a:spcBef>
        <a:spcPts val="0"/>
      </a:spcBef>
      <a:spcAft>
        <a:spcPts val="0"/>
      </a:spcAft>
      <a:buClr>
        <a:srgbClr val="9A7865"/>
      </a:buClr>
      <a:buSzTx/>
      <a:buFontTx/>
      <a:buNone/>
      <a:tabLst/>
      <a:defRPr b="0" baseline="0" cap="none" i="0" spc="0" strike="noStrike" sz="4000" u="none" kumimoji="0" normalizeH="0">
        <a:ln>
          <a:noFill/>
        </a:ln>
        <a:solidFill>
          <a:srgbClr val="625B48"/>
        </a:solidFill>
        <a:effectLst/>
        <a:uFillTx/>
        <a:latin typeface="+mn-lt"/>
        <a:ea typeface="+mn-ea"/>
        <a:cs typeface="+mn-cs"/>
        <a:sym typeface="Didot"/>
      </a:defRPr>
    </a:lvl6pPr>
    <a:lvl7pPr marL="0" marR="0" indent="0" algn="ctr" defTabSz="584200" rtl="0" fontAlgn="auto" latinLnBrk="0" hangingPunct="0">
      <a:lnSpc>
        <a:spcPct val="100000"/>
      </a:lnSpc>
      <a:spcBef>
        <a:spcPts val="0"/>
      </a:spcBef>
      <a:spcAft>
        <a:spcPts val="0"/>
      </a:spcAft>
      <a:buClr>
        <a:srgbClr val="9A7865"/>
      </a:buClr>
      <a:buSzTx/>
      <a:buFontTx/>
      <a:buNone/>
      <a:tabLst/>
      <a:defRPr b="0" baseline="0" cap="none" i="0" spc="0" strike="noStrike" sz="4000" u="none" kumimoji="0" normalizeH="0">
        <a:ln>
          <a:noFill/>
        </a:ln>
        <a:solidFill>
          <a:srgbClr val="625B48"/>
        </a:solidFill>
        <a:effectLst/>
        <a:uFillTx/>
        <a:latin typeface="+mn-lt"/>
        <a:ea typeface="+mn-ea"/>
        <a:cs typeface="+mn-cs"/>
        <a:sym typeface="Didot"/>
      </a:defRPr>
    </a:lvl7pPr>
    <a:lvl8pPr marL="0" marR="0" indent="0" algn="ctr" defTabSz="584200" rtl="0" fontAlgn="auto" latinLnBrk="0" hangingPunct="0">
      <a:lnSpc>
        <a:spcPct val="100000"/>
      </a:lnSpc>
      <a:spcBef>
        <a:spcPts val="0"/>
      </a:spcBef>
      <a:spcAft>
        <a:spcPts val="0"/>
      </a:spcAft>
      <a:buClr>
        <a:srgbClr val="9A7865"/>
      </a:buClr>
      <a:buSzTx/>
      <a:buFontTx/>
      <a:buNone/>
      <a:tabLst/>
      <a:defRPr b="0" baseline="0" cap="none" i="0" spc="0" strike="noStrike" sz="4000" u="none" kumimoji="0" normalizeH="0">
        <a:ln>
          <a:noFill/>
        </a:ln>
        <a:solidFill>
          <a:srgbClr val="625B48"/>
        </a:solidFill>
        <a:effectLst/>
        <a:uFillTx/>
        <a:latin typeface="+mn-lt"/>
        <a:ea typeface="+mn-ea"/>
        <a:cs typeface="+mn-cs"/>
        <a:sym typeface="Didot"/>
      </a:defRPr>
    </a:lvl8pPr>
    <a:lvl9pPr marL="0" marR="0" indent="0" algn="ctr" defTabSz="584200" rtl="0" fontAlgn="auto" latinLnBrk="0" hangingPunct="0">
      <a:lnSpc>
        <a:spcPct val="100000"/>
      </a:lnSpc>
      <a:spcBef>
        <a:spcPts val="0"/>
      </a:spcBef>
      <a:spcAft>
        <a:spcPts val="0"/>
      </a:spcAft>
      <a:buClr>
        <a:srgbClr val="9A7865"/>
      </a:buClr>
      <a:buSzTx/>
      <a:buFontTx/>
      <a:buNone/>
      <a:tabLst/>
      <a:defRPr b="0" baseline="0" cap="none" i="0" spc="0" strike="noStrike" sz="4000" u="none" kumimoji="0" normalizeH="0">
        <a:ln>
          <a:noFill/>
        </a:ln>
        <a:solidFill>
          <a:srgbClr val="625B48"/>
        </a:solidFill>
        <a:effectLst/>
        <a:uFillTx/>
        <a:latin typeface="+mn-lt"/>
        <a:ea typeface="+mn-ea"/>
        <a:cs typeface="+mn-cs"/>
        <a:sym typeface="Dido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9411C"/>
        </a:fontRef>
        <a:srgbClr val="59411C"/>
      </a:tcTxStyle>
      <a:tcStyle>
        <a:tcBdr>
          <a:left>
            <a:ln w="12700" cap="flat">
              <a:solidFill>
                <a:srgbClr val="B8A992"/>
              </a:solidFill>
              <a:prstDash val="solid"/>
              <a:miter lim="400000"/>
            </a:ln>
          </a:left>
          <a:right>
            <a:ln w="12700" cap="flat">
              <a:solidFill>
                <a:srgbClr val="B8A992"/>
              </a:solidFill>
              <a:prstDash val="solid"/>
              <a:miter lim="400000"/>
            </a:ln>
          </a:right>
          <a:top>
            <a:ln w="12700" cap="flat">
              <a:solidFill>
                <a:srgbClr val="B8A992"/>
              </a:solidFill>
              <a:prstDash val="solid"/>
              <a:miter lim="400000"/>
            </a:ln>
          </a:top>
          <a:bottom>
            <a:ln w="12700" cap="flat">
              <a:solidFill>
                <a:srgbClr val="B8A992"/>
              </a:solidFill>
              <a:prstDash val="solid"/>
              <a:miter lim="400000"/>
            </a:ln>
          </a:bottom>
          <a:insideH>
            <a:ln w="12700" cap="flat">
              <a:solidFill>
                <a:srgbClr val="B8A992"/>
              </a:solidFill>
              <a:prstDash val="solid"/>
              <a:miter lim="400000"/>
            </a:ln>
          </a:insideH>
          <a:insideV>
            <a:ln w="12700" cap="flat">
              <a:solidFill>
                <a:srgbClr val="B8A992"/>
              </a:solidFill>
              <a:prstDash val="solid"/>
              <a:miter lim="400000"/>
            </a:ln>
          </a:insideV>
        </a:tcBdr>
        <a:fill>
          <a:solidFill>
            <a:srgbClr val="ECDEB5"/>
          </a:solidFill>
        </a:fill>
      </a:tcStyle>
    </a:wholeTbl>
    <a:band2H>
      <a:tcTxStyle b="def" i="def"/>
      <a:tcStyle>
        <a:tcBdr/>
        <a:fill>
          <a:solidFill>
            <a:srgbClr val="E7D4AC"/>
          </a:solidFill>
        </a:fill>
      </a:tcStyle>
    </a:band2H>
    <a:firstCol>
      <a:tcTxStyle b="off" i="off">
        <a:fontRef idx="minor">
          <a:srgbClr val="353528"/>
        </a:fontRef>
        <a:srgbClr val="353528"/>
      </a:tcTxStyle>
      <a:tcStyle>
        <a:tcBdr>
          <a:left>
            <a:ln w="12700" cap="flat">
              <a:solidFill>
                <a:srgbClr val="B8A992"/>
              </a:solidFill>
              <a:prstDash val="solid"/>
              <a:miter lim="400000"/>
            </a:ln>
          </a:left>
          <a:right>
            <a:ln w="12700" cap="flat">
              <a:solidFill>
                <a:srgbClr val="353528"/>
              </a:solidFill>
              <a:prstDash val="solid"/>
              <a:miter lim="400000"/>
            </a:ln>
          </a:right>
          <a:top>
            <a:ln w="12700" cap="flat">
              <a:solidFill>
                <a:srgbClr val="B8A992"/>
              </a:solidFill>
              <a:prstDash val="solid"/>
              <a:miter lim="400000"/>
            </a:ln>
          </a:top>
          <a:bottom>
            <a:ln w="12700" cap="flat">
              <a:solidFill>
                <a:srgbClr val="B8A992"/>
              </a:solidFill>
              <a:prstDash val="solid"/>
              <a:miter lim="400000"/>
            </a:ln>
          </a:bottom>
          <a:insideH>
            <a:ln w="12700" cap="flat">
              <a:solidFill>
                <a:srgbClr val="B8A992"/>
              </a:solidFill>
              <a:prstDash val="solid"/>
              <a:miter lim="400000"/>
            </a:ln>
          </a:insideH>
          <a:insideV>
            <a:ln w="12700" cap="flat">
              <a:solidFill>
                <a:srgbClr val="B8A992"/>
              </a:solidFill>
              <a:prstDash val="solid"/>
              <a:miter lim="400000"/>
            </a:ln>
          </a:insideV>
        </a:tcBdr>
        <a:fill>
          <a:solidFill>
            <a:srgbClr val="DCCAAB"/>
          </a:solidFill>
        </a:fill>
      </a:tcStyle>
    </a:firstCol>
    <a:lastRow>
      <a:tcTxStyle b="off" i="off">
        <a:fontRef idx="minor">
          <a:srgbClr val="353528"/>
        </a:fontRef>
        <a:srgbClr val="353528"/>
      </a:tcTxStyle>
      <a:tcStyle>
        <a:tcBdr>
          <a:left>
            <a:ln w="12700" cap="flat">
              <a:solidFill>
                <a:srgbClr val="B8A992"/>
              </a:solidFill>
              <a:prstDash val="solid"/>
              <a:miter lim="400000"/>
            </a:ln>
          </a:left>
          <a:right>
            <a:ln w="12700" cap="flat">
              <a:solidFill>
                <a:srgbClr val="B8A992"/>
              </a:solidFill>
              <a:prstDash val="solid"/>
              <a:miter lim="400000"/>
            </a:ln>
          </a:right>
          <a:top>
            <a:ln w="25400" cap="flat">
              <a:solidFill>
                <a:srgbClr val="353528"/>
              </a:solidFill>
              <a:prstDash val="solid"/>
              <a:miter lim="400000"/>
            </a:ln>
          </a:top>
          <a:bottom>
            <a:ln w="12700" cap="flat">
              <a:solidFill>
                <a:srgbClr val="B8A992"/>
              </a:solidFill>
              <a:prstDash val="solid"/>
              <a:miter lim="400000"/>
            </a:ln>
          </a:bottom>
          <a:insideH>
            <a:ln w="12700" cap="flat">
              <a:solidFill>
                <a:srgbClr val="B8A992"/>
              </a:solidFill>
              <a:prstDash val="solid"/>
              <a:miter lim="400000"/>
            </a:ln>
          </a:insideH>
          <a:insideV>
            <a:ln w="12700" cap="flat">
              <a:solidFill>
                <a:srgbClr val="B8A992"/>
              </a:solidFill>
              <a:prstDash val="solid"/>
              <a:miter lim="400000"/>
            </a:ln>
          </a:insideV>
        </a:tcBdr>
        <a:fill>
          <a:solidFill>
            <a:srgbClr val="ECDEB5">
              <a:alpha val="64999"/>
            </a:srgbClr>
          </a:solidFill>
        </a:fill>
      </a:tcStyle>
    </a:lastRow>
    <a:firstRow>
      <a:tcTxStyle b="off" i="off">
        <a:fontRef idx="minor">
          <a:srgbClr val="353528"/>
        </a:fontRef>
        <a:srgbClr val="353528"/>
      </a:tcTxStyle>
      <a:tcStyle>
        <a:tcBdr>
          <a:left>
            <a:ln w="12700" cap="flat">
              <a:solidFill>
                <a:srgbClr val="B8A992"/>
              </a:solidFill>
              <a:prstDash val="solid"/>
              <a:miter lim="400000"/>
            </a:ln>
          </a:left>
          <a:right>
            <a:ln w="12700" cap="flat">
              <a:solidFill>
                <a:srgbClr val="B8A992"/>
              </a:solidFill>
              <a:prstDash val="solid"/>
              <a:miter lim="400000"/>
            </a:ln>
          </a:right>
          <a:top>
            <a:ln w="12700" cap="flat">
              <a:solidFill>
                <a:srgbClr val="B8A992"/>
              </a:solidFill>
              <a:prstDash val="solid"/>
              <a:miter lim="400000"/>
            </a:ln>
          </a:top>
          <a:bottom>
            <a:ln w="12700" cap="flat">
              <a:solidFill>
                <a:srgbClr val="353528"/>
              </a:solidFill>
              <a:prstDash val="solid"/>
              <a:miter lim="400000"/>
            </a:ln>
          </a:bottom>
          <a:insideH>
            <a:ln w="12700" cap="flat">
              <a:solidFill>
                <a:srgbClr val="B8A992"/>
              </a:solidFill>
              <a:prstDash val="solid"/>
              <a:miter lim="400000"/>
            </a:ln>
          </a:insideH>
          <a:insideV>
            <a:ln w="12700" cap="flat">
              <a:solidFill>
                <a:srgbClr val="B8A992"/>
              </a:solidFill>
              <a:prstDash val="solid"/>
              <a:miter lim="400000"/>
            </a:ln>
          </a:insideV>
        </a:tcBdr>
        <a:fill>
          <a:solidFill>
            <a:srgbClr val="DCCAAB"/>
          </a:solidFill>
        </a:fill>
      </a:tcStyle>
    </a:firstRow>
  </a:tblStyle>
  <a:tblStyle styleId="{C7B018BB-80A7-4F77-B60F-C8B233D01FF8}" styleName="">
    <a:tblBg/>
    <a:wholeTbl>
      <a:tcTxStyle b="off" i="off">
        <a:fontRef idx="minor">
          <a:srgbClr val="59411C"/>
        </a:fontRef>
        <a:srgbClr val="59411C"/>
      </a:tcTxStyle>
      <a:tcStyle>
        <a:tcBdr>
          <a:left>
            <a:ln w="12700" cap="flat">
              <a:noFill/>
              <a:miter lim="400000"/>
            </a:ln>
          </a:left>
          <a:right>
            <a:ln w="12700" cap="flat">
              <a:noFill/>
              <a:miter lim="400000"/>
            </a:ln>
          </a:right>
          <a:top>
            <a:ln w="12700" cap="flat">
              <a:solidFill>
                <a:srgbClr val="6F6F6F"/>
              </a:solidFill>
              <a:prstDash val="solid"/>
              <a:miter lim="400000"/>
            </a:ln>
          </a:top>
          <a:bottom>
            <a:ln w="12700" cap="flat">
              <a:solidFill>
                <a:srgbClr val="6F6F6F"/>
              </a:solidFill>
              <a:prstDash val="solid"/>
              <a:miter lim="400000"/>
            </a:ln>
          </a:bottom>
          <a:insideH>
            <a:ln w="12700" cap="flat">
              <a:solidFill>
                <a:srgbClr val="6F6F6F"/>
              </a:solidFill>
              <a:prstDash val="solid"/>
              <a:miter lim="400000"/>
            </a:ln>
          </a:insideH>
          <a:insideV>
            <a:ln w="12700" cap="flat">
              <a:noFill/>
              <a:miter lim="400000"/>
            </a:ln>
          </a:insideV>
        </a:tcBdr>
        <a:fill>
          <a:solidFill>
            <a:srgbClr val="EBDFBA">
              <a:alpha val="64999"/>
            </a:srgbClr>
          </a:solidFill>
        </a:fill>
      </a:tcStyle>
    </a:wholeTbl>
    <a:band2H>
      <a:tcTxStyle b="def" i="def"/>
      <a:tcStyle>
        <a:tcBdr/>
        <a:fill>
          <a:solidFill>
            <a:srgbClr val="E3D3A5"/>
          </a:solidFill>
        </a:fill>
      </a:tcStyle>
    </a:band2H>
    <a:firstCol>
      <a:tcTxStyle b="off" i="off">
        <a:fontRef idx="minor">
          <a:srgbClr val="353528"/>
        </a:fontRef>
        <a:srgbClr val="353528"/>
      </a:tcTxStyle>
      <a:tcStyle>
        <a:tcBdr>
          <a:left>
            <a:ln w="12700" cap="flat">
              <a:solidFill>
                <a:srgbClr val="6F6F6F"/>
              </a:solidFill>
              <a:prstDash val="solid"/>
              <a:miter lim="400000"/>
            </a:ln>
          </a:left>
          <a:right>
            <a:ln w="12700" cap="flat">
              <a:solidFill>
                <a:srgbClr val="6F6F6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D5CEA8"/>
          </a:solidFill>
        </a:fill>
      </a:tcStyle>
    </a:firstCol>
    <a:lastRow>
      <a:tcTxStyle b="off" i="off">
        <a:fontRef idx="minor">
          <a:srgbClr val="353528"/>
        </a:fontRef>
        <a:srgbClr val="353528"/>
      </a:tcTxStyle>
      <a:tcStyle>
        <a:tcBdr>
          <a:left>
            <a:ln w="12700" cap="flat">
              <a:noFill/>
              <a:miter lim="400000"/>
            </a:ln>
          </a:left>
          <a:right>
            <a:ln w="12700" cap="flat">
              <a:noFill/>
              <a:miter lim="400000"/>
            </a:ln>
          </a:right>
          <a:top>
            <a:ln w="25400" cap="flat">
              <a:solidFill>
                <a:srgbClr val="50503C"/>
              </a:solidFill>
              <a:prstDash val="solid"/>
              <a:miter lim="400000"/>
            </a:ln>
          </a:top>
          <a:bottom>
            <a:ln w="12700" cap="flat">
              <a:solidFill>
                <a:srgbClr val="6F6F6F"/>
              </a:solidFill>
              <a:prstDash val="solid"/>
              <a:miter lim="400000"/>
            </a:ln>
          </a:bottom>
          <a:insideH>
            <a:ln w="12700" cap="flat">
              <a:noFill/>
              <a:miter lim="400000"/>
            </a:ln>
          </a:insideH>
          <a:insideV>
            <a:ln w="12700" cap="flat">
              <a:noFill/>
              <a:miter lim="400000"/>
            </a:ln>
          </a:insideV>
        </a:tcBdr>
        <a:fill>
          <a:solidFill>
            <a:srgbClr val="EBDFBA">
              <a:alpha val="64999"/>
            </a:srgbClr>
          </a:solidFill>
        </a:fill>
      </a:tcStyle>
    </a:lastRow>
    <a:firstRow>
      <a:tcTxStyle b="off" i="off">
        <a:fontRef idx="minor">
          <a:srgbClr val="353528"/>
        </a:fontRef>
        <a:srgbClr val="353528"/>
      </a:tcTxStyle>
      <a:tcStyle>
        <a:tcBdr>
          <a:left>
            <a:ln w="12700" cap="flat">
              <a:noFill/>
              <a:miter lim="400000"/>
            </a:ln>
          </a:left>
          <a:right>
            <a:ln w="12700" cap="flat">
              <a:noFill/>
              <a:miter lim="400000"/>
            </a:ln>
          </a:right>
          <a:top>
            <a:ln w="12700" cap="flat">
              <a:solidFill>
                <a:srgbClr val="6F6F6F"/>
              </a:solidFill>
              <a:prstDash val="solid"/>
              <a:miter lim="400000"/>
            </a:ln>
          </a:top>
          <a:bottom>
            <a:ln w="12700" cap="flat">
              <a:solidFill>
                <a:srgbClr val="6F6F6F"/>
              </a:solidFill>
              <a:prstDash val="solid"/>
              <a:miter lim="400000"/>
            </a:ln>
          </a:bottom>
          <a:insideH>
            <a:ln w="12700" cap="flat">
              <a:noFill/>
              <a:miter lim="400000"/>
            </a:ln>
          </a:insideH>
          <a:insideV>
            <a:ln w="12700" cap="flat">
              <a:noFill/>
              <a:miter lim="400000"/>
            </a:ln>
          </a:insideV>
        </a:tcBdr>
        <a:fill>
          <a:solidFill>
            <a:srgbClr val="B2B78B"/>
          </a:solidFill>
        </a:fill>
      </a:tcStyle>
    </a:firstRow>
  </a:tblStyle>
  <a:tblStyle styleId="{EEE7283C-3CF3-47DC-8721-378D4A62B228}" styleName="">
    <a:tblBg/>
    <a:wholeTbl>
      <a:tcTxStyle b="off" i="off">
        <a:fontRef idx="minor">
          <a:srgbClr val="59411C"/>
        </a:fontRef>
        <a:srgbClr val="59411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DECB9D"/>
          </a:solidFill>
        </a:fill>
      </a:tcStyle>
    </a:wholeTbl>
    <a:band2H>
      <a:tcTxStyle b="def" i="def"/>
      <a:tcStyle>
        <a:tcBdr/>
        <a:fill>
          <a:solidFill>
            <a:srgbClr val="D9C28E"/>
          </a:solidFill>
        </a:fill>
      </a:tcStyle>
    </a:band2H>
    <a:firstCol>
      <a:tcTxStyle b="off" i="off">
        <a:fontRef idx="minor">
          <a:srgbClr val="353528"/>
        </a:fontRef>
        <a:srgbClr val="353528"/>
      </a:tcTxStyle>
      <a:tcStyle>
        <a:tcBdr>
          <a:left>
            <a:ln w="12700" cap="flat">
              <a:solidFill>
                <a:srgbClr val="8B8173"/>
              </a:solidFill>
              <a:prstDash val="solid"/>
              <a:miter lim="400000"/>
            </a:ln>
          </a:left>
          <a:right>
            <a:ln w="12700" cap="flat">
              <a:solidFill>
                <a:srgbClr val="8B8173"/>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CB3A1"/>
          </a:solidFill>
        </a:fill>
      </a:tcStyle>
    </a:firstCol>
    <a:lastRow>
      <a:tcTxStyle b="off" i="off">
        <a:fontRef idx="minor">
          <a:srgbClr val="353528"/>
        </a:fontRef>
        <a:srgbClr val="353528"/>
      </a:tcTxStyle>
      <a:tcStyle>
        <a:tcBdr>
          <a:left>
            <a:ln w="12700" cap="flat">
              <a:noFill/>
              <a:miter lim="400000"/>
            </a:ln>
          </a:left>
          <a:right>
            <a:ln w="12700" cap="flat">
              <a:noFill/>
              <a:miter lim="400000"/>
            </a:ln>
          </a:right>
          <a:top>
            <a:ln w="25400" cap="flat">
              <a:solidFill>
                <a:srgbClr val="353528"/>
              </a:solidFill>
              <a:prstDash val="solid"/>
              <a:miter lim="400000"/>
            </a:ln>
          </a:top>
          <a:bottom>
            <a:ln w="12700" cap="flat">
              <a:solidFill>
                <a:srgbClr val="8B8173"/>
              </a:solidFill>
              <a:prstDash val="solid"/>
              <a:miter lim="400000"/>
            </a:ln>
          </a:bottom>
          <a:insideH>
            <a:ln w="12700" cap="flat">
              <a:noFill/>
              <a:miter lim="400000"/>
            </a:ln>
          </a:insideH>
          <a:insideV>
            <a:ln w="12700" cap="flat">
              <a:noFill/>
              <a:miter lim="400000"/>
            </a:ln>
          </a:insideV>
        </a:tcBdr>
        <a:fill>
          <a:solidFill>
            <a:srgbClr val="DECB9D"/>
          </a:solidFill>
        </a:fill>
      </a:tcStyle>
    </a:lastRow>
    <a:firstRow>
      <a:tcTxStyle b="off" i="off">
        <a:fontRef idx="minor">
          <a:srgbClr val="353528"/>
        </a:fontRef>
        <a:srgbClr val="353528"/>
      </a:tcTxStyle>
      <a:tcStyle>
        <a:tcBdr>
          <a:left>
            <a:ln w="12700" cap="flat">
              <a:noFill/>
              <a:miter lim="400000"/>
            </a:ln>
          </a:left>
          <a:right>
            <a:ln w="12700" cap="flat">
              <a:noFill/>
              <a:miter lim="400000"/>
            </a:ln>
          </a:right>
          <a:top>
            <a:ln w="12700" cap="flat">
              <a:solidFill>
                <a:srgbClr val="786E5F"/>
              </a:solidFill>
              <a:prstDash val="solid"/>
              <a:miter lim="400000"/>
            </a:ln>
          </a:top>
          <a:bottom>
            <a:ln w="12700" cap="flat">
              <a:solidFill>
                <a:srgbClr val="8B8173"/>
              </a:solidFill>
              <a:prstDash val="solid"/>
              <a:miter lim="400000"/>
            </a:ln>
          </a:bottom>
          <a:insideH>
            <a:ln w="12700" cap="flat">
              <a:noFill/>
              <a:miter lim="400000"/>
            </a:ln>
          </a:insideH>
          <a:insideV>
            <a:ln w="12700" cap="flat">
              <a:noFill/>
              <a:miter lim="400000"/>
            </a:ln>
          </a:insideV>
        </a:tcBdr>
        <a:fill>
          <a:solidFill>
            <a:srgbClr val="8CAAA5"/>
          </a:solidFill>
        </a:fill>
      </a:tcStyle>
    </a:firstRow>
  </a:tblStyle>
  <a:tblStyle styleId="{CF821DB8-F4EB-4A41-A1BA-3FCAFE7338EE}" styleName="">
    <a:tblBg/>
    <a:wholeTbl>
      <a:tcTxStyle b="off" i="off">
        <a:fontRef idx="minor">
          <a:srgbClr val="59411C"/>
        </a:fontRef>
        <a:srgbClr val="59411C"/>
      </a:tcTxStyle>
      <a:tcStyle>
        <a:tcBdr>
          <a:left>
            <a:ln w="12700" cap="flat">
              <a:solidFill>
                <a:srgbClr val="917359"/>
              </a:solidFill>
              <a:prstDash val="solid"/>
              <a:miter lim="400000"/>
            </a:ln>
          </a:left>
          <a:right>
            <a:ln w="12700" cap="flat">
              <a:solidFill>
                <a:srgbClr val="917359"/>
              </a:solidFill>
              <a:prstDash val="solid"/>
              <a:miter lim="400000"/>
            </a:ln>
          </a:right>
          <a:top>
            <a:ln w="12700" cap="flat">
              <a:solidFill>
                <a:srgbClr val="917359"/>
              </a:solidFill>
              <a:prstDash val="solid"/>
              <a:miter lim="400000"/>
            </a:ln>
          </a:top>
          <a:bottom>
            <a:ln w="12700" cap="flat">
              <a:solidFill>
                <a:srgbClr val="917359"/>
              </a:solidFill>
              <a:prstDash val="solid"/>
              <a:miter lim="400000"/>
            </a:ln>
          </a:bottom>
          <a:insideH>
            <a:ln w="12700" cap="flat">
              <a:solidFill>
                <a:srgbClr val="917359"/>
              </a:solidFill>
              <a:prstDash val="solid"/>
              <a:miter lim="400000"/>
            </a:ln>
          </a:insideH>
          <a:insideV>
            <a:ln w="12700" cap="flat">
              <a:solidFill>
                <a:srgbClr val="917359"/>
              </a:solidFill>
              <a:prstDash val="solid"/>
              <a:miter lim="400000"/>
            </a:ln>
          </a:insideV>
        </a:tcBdr>
        <a:fill>
          <a:solidFill>
            <a:srgbClr val="DECB9D"/>
          </a:solidFill>
        </a:fill>
      </a:tcStyle>
    </a:wholeTbl>
    <a:band2H>
      <a:tcTxStyle b="def" i="def"/>
      <a:tcStyle>
        <a:tcBdr/>
        <a:fill>
          <a:solidFill>
            <a:srgbClr val="D9C28E"/>
          </a:solidFill>
        </a:fill>
      </a:tcStyle>
    </a:band2H>
    <a:firstCol>
      <a:tcTxStyle b="off" i="off">
        <a:fontRef idx="minor">
          <a:srgbClr val="353528"/>
        </a:fontRef>
        <a:srgbClr val="353528"/>
      </a:tcTxStyle>
      <a:tcStyle>
        <a:tcBdr>
          <a:left>
            <a:ln w="12700" cap="flat">
              <a:solidFill>
                <a:srgbClr val="917359"/>
              </a:solidFill>
              <a:prstDash val="solid"/>
              <a:miter lim="400000"/>
            </a:ln>
          </a:left>
          <a:right>
            <a:ln w="12700" cap="flat">
              <a:solidFill>
                <a:srgbClr val="917359"/>
              </a:solidFill>
              <a:prstDash val="solid"/>
              <a:miter lim="400000"/>
            </a:ln>
          </a:right>
          <a:top>
            <a:ln w="12700" cap="flat">
              <a:solidFill>
                <a:srgbClr val="917359"/>
              </a:solidFill>
              <a:prstDash val="solid"/>
              <a:miter lim="400000"/>
            </a:ln>
          </a:top>
          <a:bottom>
            <a:ln w="12700" cap="flat">
              <a:solidFill>
                <a:srgbClr val="917359"/>
              </a:solidFill>
              <a:prstDash val="solid"/>
              <a:miter lim="400000"/>
            </a:ln>
          </a:bottom>
          <a:insideH>
            <a:ln w="12700" cap="flat">
              <a:solidFill>
                <a:srgbClr val="917359"/>
              </a:solidFill>
              <a:prstDash val="solid"/>
              <a:miter lim="400000"/>
            </a:ln>
          </a:insideH>
          <a:insideV>
            <a:ln w="12700" cap="flat">
              <a:noFill/>
              <a:miter lim="400000"/>
            </a:ln>
          </a:insideV>
        </a:tcBdr>
        <a:fill>
          <a:solidFill>
            <a:srgbClr val="EBD7AF"/>
          </a:solidFill>
        </a:fill>
      </a:tcStyle>
    </a:firstCol>
    <a:lastRow>
      <a:tcTxStyle b="off" i="off">
        <a:fontRef idx="minor">
          <a:srgbClr val="353528"/>
        </a:fontRef>
        <a:srgbClr val="353528"/>
      </a:tcTxStyle>
      <a:tcStyle>
        <a:tcBdr>
          <a:left>
            <a:ln w="12700" cap="flat">
              <a:solidFill>
                <a:srgbClr val="917359"/>
              </a:solidFill>
              <a:prstDash val="solid"/>
              <a:miter lim="400000"/>
            </a:ln>
          </a:left>
          <a:right>
            <a:ln w="12700" cap="flat">
              <a:solidFill>
                <a:srgbClr val="917359"/>
              </a:solidFill>
              <a:prstDash val="solid"/>
              <a:miter lim="400000"/>
            </a:ln>
          </a:right>
          <a:top>
            <a:ln w="12700" cap="flat">
              <a:solidFill>
                <a:srgbClr val="917359"/>
              </a:solidFill>
              <a:prstDash val="solid"/>
              <a:miter lim="400000"/>
            </a:ln>
          </a:top>
          <a:bottom>
            <a:ln w="12700" cap="flat">
              <a:solidFill>
                <a:srgbClr val="917359"/>
              </a:solidFill>
              <a:prstDash val="solid"/>
              <a:miter lim="400000"/>
            </a:ln>
          </a:bottom>
          <a:insideH>
            <a:ln w="12700" cap="flat">
              <a:noFill/>
              <a:miter lim="400000"/>
            </a:ln>
          </a:insideH>
          <a:insideV>
            <a:ln w="12700" cap="flat">
              <a:solidFill>
                <a:srgbClr val="917359"/>
              </a:solidFill>
              <a:prstDash val="solid"/>
              <a:miter lim="400000"/>
            </a:ln>
          </a:insideV>
        </a:tcBdr>
        <a:fill>
          <a:solidFill>
            <a:srgbClr val="B48F6B"/>
          </a:solidFill>
        </a:fill>
      </a:tcStyle>
    </a:lastRow>
    <a:firstRow>
      <a:tcTxStyle b="off" i="off">
        <a:fontRef idx="minor">
          <a:srgbClr val="353528"/>
        </a:fontRef>
        <a:srgbClr val="353528"/>
      </a:tcTxStyle>
      <a:tcStyle>
        <a:tcBdr>
          <a:left>
            <a:ln w="12700" cap="flat">
              <a:solidFill>
                <a:srgbClr val="917359"/>
              </a:solidFill>
              <a:prstDash val="solid"/>
              <a:miter lim="400000"/>
            </a:ln>
          </a:left>
          <a:right>
            <a:ln w="12700" cap="flat">
              <a:solidFill>
                <a:srgbClr val="917359"/>
              </a:solidFill>
              <a:prstDash val="solid"/>
              <a:miter lim="400000"/>
            </a:ln>
          </a:right>
          <a:top>
            <a:ln w="12700" cap="flat">
              <a:solidFill>
                <a:srgbClr val="917359"/>
              </a:solidFill>
              <a:prstDash val="solid"/>
              <a:miter lim="400000"/>
            </a:ln>
          </a:top>
          <a:bottom>
            <a:ln w="12700" cap="flat">
              <a:solidFill>
                <a:srgbClr val="917359"/>
              </a:solidFill>
              <a:prstDash val="solid"/>
              <a:miter lim="400000"/>
            </a:ln>
          </a:bottom>
          <a:insideH>
            <a:ln w="12700" cap="flat">
              <a:noFill/>
              <a:miter lim="400000"/>
            </a:ln>
          </a:insideH>
          <a:insideV>
            <a:ln w="12700" cap="flat">
              <a:solidFill>
                <a:srgbClr val="917359"/>
              </a:solidFill>
              <a:prstDash val="solid"/>
              <a:miter lim="400000"/>
            </a:ln>
          </a:insideV>
        </a:tcBdr>
        <a:fill>
          <a:solidFill>
            <a:srgbClr val="B48F6B"/>
          </a:solidFill>
        </a:fill>
      </a:tcStyle>
    </a:firstRow>
  </a:tblStyle>
  <a:tblStyle styleId="{33BA23B1-9221-436E-865A-0063620EA4FD}" styleName="">
    <a:tblBg/>
    <a:wholeTbl>
      <a:tcTxStyle b="off" i="off">
        <a:fontRef idx="minor">
          <a:srgbClr val="5D5D5D"/>
        </a:fontRef>
        <a:srgbClr val="5D5D5D"/>
      </a:tcTxStyle>
      <a:tcStyle>
        <a:tcBdr>
          <a:left>
            <a:ln w="12700" cap="flat">
              <a:solidFill>
                <a:srgbClr val="828282"/>
              </a:solidFill>
              <a:prstDash val="solid"/>
              <a:miter lim="400000"/>
            </a:ln>
          </a:left>
          <a:right>
            <a:ln w="12700" cap="flat">
              <a:solidFill>
                <a:srgbClr val="828282"/>
              </a:solidFill>
              <a:prstDash val="solid"/>
              <a:miter lim="400000"/>
            </a:ln>
          </a:right>
          <a:top>
            <a:ln w="12700" cap="flat">
              <a:solidFill>
                <a:srgbClr val="828282"/>
              </a:solidFill>
              <a:prstDash val="solid"/>
              <a:miter lim="400000"/>
            </a:ln>
          </a:top>
          <a:bottom>
            <a:ln w="12700" cap="flat">
              <a:solidFill>
                <a:srgbClr val="828282"/>
              </a:solidFill>
              <a:prstDash val="solid"/>
              <a:miter lim="400000"/>
            </a:ln>
          </a:bottom>
          <a:insideH>
            <a:ln w="12700" cap="flat">
              <a:solidFill>
                <a:srgbClr val="828282"/>
              </a:solidFill>
              <a:prstDash val="solid"/>
              <a:miter lim="400000"/>
            </a:ln>
          </a:insideH>
          <a:insideV>
            <a:ln w="12700" cap="flat">
              <a:solidFill>
                <a:srgbClr val="828282"/>
              </a:solidFill>
              <a:prstDash val="solid"/>
              <a:miter lim="400000"/>
            </a:ln>
          </a:insideV>
        </a:tcBdr>
        <a:fill>
          <a:solidFill>
            <a:srgbClr val="ECDEB5"/>
          </a:solidFill>
        </a:fill>
      </a:tcStyle>
    </a:wholeTbl>
    <a:band2H>
      <a:tcTxStyle b="def" i="def"/>
      <a:tcStyle>
        <a:tcBdr/>
        <a:fill>
          <a:solidFill>
            <a:srgbClr val="DED4B6"/>
          </a:solidFill>
        </a:fill>
      </a:tcStyle>
    </a:band2H>
    <a:firstCol>
      <a:tcTxStyle b="off" i="off">
        <a:fontRef idx="minor">
          <a:srgbClr val="353528"/>
        </a:fontRef>
        <a:srgbClr val="353528"/>
      </a:tcTxStyle>
      <a:tcStyle>
        <a:tcBdr>
          <a:left>
            <a:ln w="12700" cap="flat">
              <a:solidFill>
                <a:srgbClr val="828282"/>
              </a:solidFill>
              <a:prstDash val="solid"/>
              <a:miter lim="400000"/>
            </a:ln>
          </a:left>
          <a:right>
            <a:ln w="12700" cap="flat">
              <a:solidFill>
                <a:srgbClr val="828282"/>
              </a:solidFill>
              <a:prstDash val="solid"/>
              <a:miter lim="400000"/>
            </a:ln>
          </a:right>
          <a:top>
            <a:ln w="12700" cap="flat">
              <a:solidFill>
                <a:srgbClr val="828282"/>
              </a:solidFill>
              <a:prstDash val="solid"/>
              <a:miter lim="400000"/>
            </a:ln>
          </a:top>
          <a:bottom>
            <a:ln w="12700" cap="flat">
              <a:solidFill>
                <a:srgbClr val="828282"/>
              </a:solidFill>
              <a:prstDash val="solid"/>
              <a:miter lim="400000"/>
            </a:ln>
          </a:bottom>
          <a:insideH>
            <a:ln w="12700" cap="flat">
              <a:solidFill>
                <a:srgbClr val="828282"/>
              </a:solidFill>
              <a:prstDash val="solid"/>
              <a:miter lim="400000"/>
            </a:ln>
          </a:insideH>
          <a:insideV>
            <a:ln w="12700" cap="flat">
              <a:noFill/>
              <a:miter lim="400000"/>
            </a:ln>
          </a:insideV>
        </a:tcBdr>
        <a:fill>
          <a:solidFill>
            <a:srgbClr val="D7CDBE"/>
          </a:solidFill>
        </a:fill>
      </a:tcStyle>
    </a:firstCol>
    <a:lastRow>
      <a:tcTxStyle b="off" i="off">
        <a:fontRef idx="minor">
          <a:srgbClr val="353528"/>
        </a:fontRef>
        <a:srgbClr val="353528"/>
      </a:tcTxStyle>
      <a:tcStyle>
        <a:tcBdr>
          <a:left>
            <a:ln w="12700" cap="flat">
              <a:noFill/>
              <a:miter lim="400000"/>
            </a:ln>
          </a:left>
          <a:right>
            <a:ln w="12700" cap="flat">
              <a:noFill/>
              <a:miter lim="400000"/>
            </a:ln>
          </a:right>
          <a:top>
            <a:ln w="12700" cap="flat">
              <a:solidFill>
                <a:srgbClr val="828282"/>
              </a:solidFill>
              <a:prstDash val="solid"/>
              <a:miter lim="400000"/>
            </a:ln>
          </a:top>
          <a:bottom>
            <a:ln w="12700" cap="flat">
              <a:solidFill>
                <a:srgbClr val="828282"/>
              </a:solidFill>
              <a:prstDash val="solid"/>
              <a:miter lim="400000"/>
            </a:ln>
          </a:bottom>
          <a:insideH>
            <a:ln w="12700" cap="flat">
              <a:noFill/>
              <a:miter lim="400000"/>
            </a:ln>
          </a:insideH>
          <a:insideV>
            <a:ln w="12700" cap="flat">
              <a:noFill/>
              <a:miter lim="400000"/>
            </a:ln>
          </a:insideV>
        </a:tcBdr>
        <a:fill>
          <a:solidFill>
            <a:srgbClr val="B9B4A5"/>
          </a:solidFill>
        </a:fill>
      </a:tcStyle>
    </a:lastRow>
    <a:firstRow>
      <a:tcTxStyle b="off" i="off">
        <a:fontRef idx="minor">
          <a:srgbClr val="353528"/>
        </a:fontRef>
        <a:srgbClr val="353528"/>
      </a:tcTxStyle>
      <a:tcStyle>
        <a:tcBdr>
          <a:left>
            <a:ln w="12700" cap="flat">
              <a:noFill/>
              <a:miter lim="400000"/>
            </a:ln>
          </a:left>
          <a:right>
            <a:ln w="12700" cap="flat">
              <a:noFill/>
              <a:miter lim="400000"/>
            </a:ln>
          </a:right>
          <a:top>
            <a:ln w="12700" cap="flat">
              <a:solidFill>
                <a:srgbClr val="828282"/>
              </a:solidFill>
              <a:prstDash val="solid"/>
              <a:miter lim="400000"/>
            </a:ln>
          </a:top>
          <a:bottom>
            <a:ln w="12700" cap="flat">
              <a:solidFill>
                <a:srgbClr val="828282"/>
              </a:solidFill>
              <a:prstDash val="solid"/>
              <a:miter lim="400000"/>
            </a:ln>
          </a:bottom>
          <a:insideH>
            <a:ln w="12700" cap="flat">
              <a:noFill/>
              <a:miter lim="400000"/>
            </a:ln>
          </a:insideH>
          <a:insideV>
            <a:ln w="12700" cap="flat">
              <a:noFill/>
              <a:miter lim="400000"/>
            </a:ln>
          </a:insideV>
        </a:tcBdr>
        <a:fill>
          <a:solidFill>
            <a:srgbClr val="B9B4A5"/>
          </a:solidFill>
        </a:fill>
      </a:tcStyle>
    </a:firstRow>
  </a:tblStyle>
  <a:tblStyle styleId="{2708684C-4D16-4618-839F-0558EEFCDFE6}" styleName="">
    <a:tblBg/>
    <a:wholeTbl>
      <a:tcTxStyle b="off" i="off">
        <a:fontRef idx="minor">
          <a:srgbClr val="5D5D5D"/>
        </a:fontRef>
        <a:srgbClr val="5D5D5D"/>
      </a:tcTxStyle>
      <a:tcStyle>
        <a:tcBdr>
          <a:left>
            <a:ln w="12700" cap="flat">
              <a:solidFill>
                <a:srgbClr val="83867F"/>
              </a:solidFill>
              <a:custDash>
                <a:ds d="200000" sp="200000"/>
              </a:custDash>
              <a:miter lim="400000"/>
            </a:ln>
          </a:left>
          <a:right>
            <a:ln w="12700" cap="flat">
              <a:solidFill>
                <a:srgbClr val="83867F"/>
              </a:solidFill>
              <a:custDash>
                <a:ds d="200000" sp="200000"/>
              </a:custDash>
              <a:miter lim="400000"/>
            </a:ln>
          </a:right>
          <a:top>
            <a:ln w="12700" cap="flat">
              <a:solidFill>
                <a:srgbClr val="83867F"/>
              </a:solidFill>
              <a:custDash>
                <a:ds d="200000" sp="200000"/>
              </a:custDash>
              <a:miter lim="400000"/>
            </a:ln>
          </a:top>
          <a:bottom>
            <a:ln w="12700" cap="flat">
              <a:solidFill>
                <a:srgbClr val="83867F"/>
              </a:solidFill>
              <a:custDash>
                <a:ds d="200000" sp="200000"/>
              </a:custDash>
              <a:miter lim="400000"/>
            </a:ln>
          </a:bottom>
          <a:insideH>
            <a:ln w="12700" cap="flat">
              <a:solidFill>
                <a:srgbClr val="83867F"/>
              </a:solidFill>
              <a:custDash>
                <a:ds d="200000" sp="200000"/>
              </a:custDash>
              <a:miter lim="400000"/>
            </a:ln>
          </a:insideH>
          <a:insideV>
            <a:ln w="12700" cap="flat">
              <a:solidFill>
                <a:srgbClr val="83867F"/>
              </a:solidFill>
              <a:custDash>
                <a:ds d="200000" sp="200000"/>
              </a:custDash>
              <a:miter lim="400000"/>
            </a:ln>
          </a:insideV>
        </a:tcBdr>
        <a:fill>
          <a:noFill/>
        </a:fill>
      </a:tcStyle>
    </a:wholeTbl>
    <a:band2H>
      <a:tcTxStyle b="def" i="def"/>
      <a:tcStyle>
        <a:tcBdr/>
        <a:fill>
          <a:solidFill>
            <a:srgbClr val="FFFFFF">
              <a:alpha val="20000"/>
            </a:srgbClr>
          </a:solidFill>
        </a:fill>
      </a:tcStyle>
    </a:band2H>
    <a:firstCol>
      <a:tcTxStyle b="off" i="off">
        <a:fontRef idx="minor">
          <a:srgbClr val="353528"/>
        </a:fontRef>
        <a:srgbClr val="353528"/>
      </a:tcTxStyle>
      <a:tcStyle>
        <a:tcBdr>
          <a:left>
            <a:ln w="12700" cap="flat">
              <a:noFill/>
              <a:miter lim="400000"/>
            </a:ln>
          </a:left>
          <a:right>
            <a:ln w="12700" cap="flat">
              <a:solidFill>
                <a:srgbClr val="3E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53528"/>
        </a:fontRef>
        <a:srgbClr val="353528"/>
      </a:tcTxStyle>
      <a:tcStyle>
        <a:tcBdr>
          <a:left>
            <a:ln w="12700" cap="flat">
              <a:noFill/>
              <a:miter lim="400000"/>
            </a:ln>
          </a:left>
          <a:right>
            <a:ln w="12700" cap="flat">
              <a:noFill/>
              <a:miter lim="400000"/>
            </a:ln>
          </a:right>
          <a:top>
            <a:ln w="25400" cap="flat">
              <a:solidFill>
                <a:srgbClr val="3E231A"/>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353528"/>
        </a:fontRef>
        <a:srgbClr val="353528"/>
      </a:tcTxStyle>
      <a:tcStyle>
        <a:tcBdr>
          <a:left>
            <a:ln w="12700" cap="flat">
              <a:noFill/>
              <a:miter lim="400000"/>
            </a:ln>
          </a:left>
          <a:right>
            <a:ln w="12700" cap="flat">
              <a:noFill/>
              <a:miter lim="400000"/>
            </a:ln>
          </a:right>
          <a:top>
            <a:ln w="12700" cap="flat">
              <a:noFill/>
              <a:miter lim="400000"/>
            </a:ln>
          </a:top>
          <a:bottom>
            <a:ln w="12700" cap="flat">
              <a:solidFill>
                <a:srgbClr val="3E231A"/>
              </a:solidFill>
              <a:prstDash val="solid"/>
              <a:miter lim="400000"/>
            </a:ln>
          </a:bottom>
          <a:insideH>
            <a:ln w="12700" cap="flat">
              <a:noFill/>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notesMaster" Target="notesMasters/notesMaster1.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customXml" Target="../customXml/item3.xml"/><Relationship Id="rId2" Type="http://schemas.openxmlformats.org/officeDocument/2006/relationships/viewProps" Target="viewProps.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presProps" Target="presProps.xml"/><Relationship Id="rId6" Type="http://schemas.openxmlformats.org/officeDocument/2006/relationships/theme" Target="theme/theme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customXml" Target="../customXml/item2.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customXml" Target="../customXml/item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tableStyles" Target="tableStyles.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8" Type="http://schemas.openxmlformats.org/officeDocument/2006/relationships/slide" Target="slides/slide1.xml"/><Relationship Id="rId3" Type="http://schemas.openxmlformats.org/officeDocument/2006/relationships/commentAuthors" Target="commentAuthors.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a:r>
              <a:t>Most yeasts reproduce asexually by mitosis, and many do so by the asymmetric division process known as budding. With their single-celled growth habit, yeasts can be contrasted with molds, which grow hyphae.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This change typically occurs around 2–12 years of age. Some retain their ability to digest lactose into adulthood while others experience the decreased activity of lactase, the enzyme necessary for digesting and breaking down lactose.</a:t>
            </a:r>
          </a:p>
          <a:p>
            <a:pPr/>
            <a:r>
              <a:t>For those with lactose intolerance, consuming regular lactose-containing milk can cause digestive issues, such as abdominal pain, bloating, diarrhea and belching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Compared to free enzymes in solution, immobilized enzymes are more robust and more resistant to environmental changes.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Plasmids are most commonly found as small circular, double-stranded DNA molecules in bacteria. </a:t>
            </a:r>
          </a:p>
          <a:p>
            <a:pPr/>
            <a:r>
              <a:t>In nature, plasmids often carry genes that benefit the survival of the organism and confer selective advantage such as antibiotic resistance. While chromosomes are large and contain all the essential genetic information for living under normal conditions, plasmids are usually very small and contain only additional genes that may be useful in certain situations or conditions.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r>
              <a:t>If oxygen is present in the cell, many organisms will bypass fermentation and undergo cellular respiration; however, facultative anaerobic organisms will both ferment and undergo respiration in the presence of oxygen.</a:t>
            </a:r>
          </a:p>
          <a:p>
            <a:pPr/>
            <a:r>
              <a:rPr b="1"/>
              <a:t>Fermentation</a:t>
            </a:r>
            <a:r>
              <a:t> is a metabolic process that produces chemical changes in organic substrates through the action of enzymes. In biochemistry, it is narrowly defined as the extraction of energy from carbohydrates in the absence of respiration. In the context of food production, it may more broadly refer to any process in which the activity of microorganisms brings about a desirable change to a foodstuff or beverage. The science of fermentation is known as </a:t>
            </a:r>
            <a:r>
              <a:rPr b="1"/>
              <a:t>zymology</a:t>
            </a:r>
            <a:r>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r>
              <a:t>Probiotics are live microorganisms that are intended to have health benefits when consumed or applied to the body. Many of the microorganisms in probiotic products are the same as or similar to microorganisms that naturally live in our bodies.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Biomass is biological material derived from living, or recently living organisms. As an energy source, biomass can either be burned to produce heat and to generate electricity or converted to modern biofuels such as biodiesel and ethanol.</a:t>
            </a:r>
          </a:p>
          <a:p>
            <a:pPr/>
            <a:r>
              <a:t>In the United States, corn-based ethanol has replaced less than 10% of motor gasoline use since 2011, but has consumed around 40% of the annual corn harvest in the country. </a:t>
            </a:r>
          </a:p>
          <a:p>
            <a:pPr/>
            <a:r>
              <a:t>In Malaysia and Indonesia, the clearing of forests to produce palm oil for biodiesel has led to serious social and environmental effects, as these forests are critical carbon sinks and habitats for endangered species.When it comes to the potential to produce fuel, no feedstock can match algae In terms of quantity or diversity. The diversity of fuel that algae can produce results from two characteristics of the microorganism. First, algae produce an oil that can easily be refined into diesel or even certain components of gasoline. More importantly, however, is a second property in it can be genetically manipulated to produce everything from ethanol and butanol to even gasoline and diesel fuel directly.</a:t>
            </a:r>
          </a:p>
          <a:p>
            <a:pPr/>
            <a:r>
              <a:t>Diversity is not the only thing that algae has going for it in terms of fuel potential. It is also capable of producing outstanding yields. In fact, algae have been used to produce up to 9000 gallons of biofuel per acre, which is 10-fold what the best traditional feedstock have been able to generate.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rPr b="1"/>
              <a:t>Biodiesel</a:t>
            </a:r>
            <a:r>
              <a:t> is a liquid fuel produced from renewable sources, such as new and used vegetable oils and animal fats and is a cleaner-burning replacement for petroleum-based diesel fuel. </a:t>
            </a:r>
          </a:p>
          <a:p>
            <a:pPr/>
            <a:r>
              <a:rPr b="1"/>
              <a:t>Ethanol</a:t>
            </a:r>
            <a:r>
              <a:t> is often used as a biofuel. In most countries, it is mixed with gasoline to create a blend that is sometimes referred to as gasahol. In the United States, the mixture is usually 10 percent ethanol and 90 percent gasoline. This is referred to as E10 and it can be used in any car that burns gasoline. Some cars are known as flexible fuel vehicles or flex fuel for short. These cars can use gasoline that contains as much as 80 percent ethanol. In Brazil, some cars can run on 100 percent ethanol, which is widely available in that country thanks to its abundant supply of sugar cane.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These fuels include cellulosic ethanol, bio-butanol, methanol and a number of synthetic gasoline/diesel equivalents.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Petroleum is a rather simple substance because almost all of the molecules are hydrocarbons. Though come in varying lengths and some are gases, others are liquid, and still others are solids, the fact that they are all made of hydrogen and carbon means that they all behave in roughly the same way. The same is not true of biofuel.</a:t>
            </a:r>
          </a:p>
          <a:p>
            <a:pPr/>
            <a:r>
              <a:t>Biofuels contain oxygen. By adding just that one atom, the complexity of these molecules begins to rise dramatically. Whereas the major difference between fossil fuels revolves around whether they have single or double bonds and how long they are, the differences between biofuels are far more complex. Because of the oxygen, biofuels can contain alcohols, esters, ethers, and acid groups. Each of these groups is a whole subset of organic chemistry and each has special reaction characteristics. Alcohols are really nothing like ester, which are not like acids at all. The net result of adding oxygen is a huge jump in complexity.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Bioenergy is renewable energy made available from materials derived from biological sources.</a:t>
            </a:r>
          </a:p>
          <a:p>
            <a:pPr/>
            <a:r>
              <a:t>Most bioenergy comes from forests, agricultural farms, and waste. The feedstocks are grown by farms specifically for their use as an energy source. Common crops include starch or sugar-based plants, like sugarcane or corn.</a:t>
            </a:r>
          </a:p>
          <a:p>
            <a:pPr/>
            <a:r>
              <a:t>Biomass is any organic material which has stored sunlight in the form of chemical energy.</a:t>
            </a:r>
          </a:p>
          <a:p>
            <a:pPr/>
            <a:r>
              <a:t>In its most narrow sense bioenergy is a synonym to biofuel, which is fuel derived from biological sources. In its broader sense it (bioenergy) includes biomass, the biological material used as a biofuel, as well as the social, economic, scientific and technical fields associated with using biological sources for energy.</a:t>
            </a:r>
          </a:p>
          <a:p>
            <a:pPr/>
            <a:r>
              <a:t>Biomass is the material derived from recently living organisms, which includes plants, animals and their byproducts.[6] Manure, garden waste and crop residues are all sources of biomass.</a:t>
            </a:r>
          </a:p>
          <a:p>
            <a:pPr/>
            <a:r>
              <a:t>At this time, bioenergy is not ready to replace fossil fuels. The process is too costly and uses too many resources to be practical in most areas. The large plots of land and significant amounts of water needed to be successful can be difficult for many states or countries. Additionally, agricultural resources such as land and water dedicated to producing crops related to bioenergy can limit the resources used for producing food. Still, as science continues to study this area, bioenergy could increasingly become a larger source of energy that can help improve the environment.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r>
              <a:t>Pectinase, commonly referred to as pectic enzymes, include pectolyase, pectozyme, and polygalacturonase, one of the most studied and widely used. </a:t>
            </a:r>
          </a:p>
          <a:p>
            <a:pPr/>
            <a:r>
              <a:t>Therefore, pectinase enzymes are commonly used in processes involving the degradation of plant materials, such as speeding up the extraction of fruit juice from fruit, including apples and sapota. Pectinases have also been used in wine production since the 1960s. </a:t>
            </a:r>
          </a:p>
          <a:p>
            <a:pPr/>
            <a:r>
              <a:t>The function of pectinase in brewing is twofold, first it helps break down the plant (typically fruit) material and so helps the extraction of flavours from the mash. Secondly the presence of pectin in finished wine causes a haze or slight cloudiness. Pectinase is used to break this down and so clear the wine.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标题与副标题">
    <p:spTree>
      <p:nvGrpSpPr>
        <p:cNvPr id="1" name=""/>
        <p:cNvGrpSpPr/>
        <p:nvPr/>
      </p:nvGrpSpPr>
      <p:grpSpPr>
        <a:xfrm>
          <a:off x="0" y="0"/>
          <a:ext cx="0" cy="0"/>
          <a:chOff x="0" y="0"/>
          <a:chExt cx="0" cy="0"/>
        </a:xfrm>
      </p:grpSpPr>
      <p:sp>
        <p:nvSpPr>
          <p:cNvPr id="11" name="标题文本"/>
          <p:cNvSpPr txBox="1"/>
          <p:nvPr>
            <p:ph type="title"/>
          </p:nvPr>
        </p:nvSpPr>
        <p:spPr>
          <a:xfrm>
            <a:off x="1104900" y="1473200"/>
            <a:ext cx="10795000" cy="3556000"/>
          </a:xfrm>
          <a:prstGeom prst="rect">
            <a:avLst/>
          </a:prstGeom>
        </p:spPr>
        <p:txBody>
          <a:bodyPr anchor="b"/>
          <a:lstStyle/>
          <a:p>
            <a:pPr/>
            <a:r>
              <a:t>标题文本</a:t>
            </a:r>
          </a:p>
        </p:txBody>
      </p:sp>
      <p:sp>
        <p:nvSpPr>
          <p:cNvPr id="12" name="正文级别 1…"/>
          <p:cNvSpPr txBox="1"/>
          <p:nvPr>
            <p:ph type="body" sz="quarter" idx="1"/>
          </p:nvPr>
        </p:nvSpPr>
        <p:spPr>
          <a:xfrm>
            <a:off x="1104900" y="5016500"/>
            <a:ext cx="10795000" cy="2235200"/>
          </a:xfrm>
          <a:prstGeom prst="rect">
            <a:avLst/>
          </a:prstGeom>
        </p:spPr>
        <p:txBody>
          <a:bodyPr anchor="t"/>
          <a:lstStyle>
            <a:lvl1pPr marL="0" indent="0" algn="ctr">
              <a:spcBef>
                <a:spcPts val="0"/>
              </a:spcBef>
              <a:buClrTx/>
              <a:buSzTx/>
              <a:buNone/>
              <a:defRPr sz="2600">
                <a:latin typeface="Zapfino"/>
                <a:ea typeface="Zapfino"/>
                <a:cs typeface="Zapfino"/>
                <a:sym typeface="Zapfino"/>
              </a:defRPr>
            </a:lvl1pPr>
            <a:lvl2pPr marL="0" indent="0" algn="ctr">
              <a:spcBef>
                <a:spcPts val="0"/>
              </a:spcBef>
              <a:buClrTx/>
              <a:buSzTx/>
              <a:buNone/>
              <a:defRPr sz="2600">
                <a:latin typeface="Zapfino"/>
                <a:ea typeface="Zapfino"/>
                <a:cs typeface="Zapfino"/>
                <a:sym typeface="Zapfino"/>
              </a:defRPr>
            </a:lvl2pPr>
            <a:lvl3pPr marL="0" indent="0" algn="ctr">
              <a:spcBef>
                <a:spcPts val="0"/>
              </a:spcBef>
              <a:buClrTx/>
              <a:buSzTx/>
              <a:buNone/>
              <a:defRPr sz="2600">
                <a:latin typeface="Zapfino"/>
                <a:ea typeface="Zapfino"/>
                <a:cs typeface="Zapfino"/>
                <a:sym typeface="Zapfino"/>
              </a:defRPr>
            </a:lvl3pPr>
            <a:lvl4pPr marL="0" indent="0" algn="ctr">
              <a:spcBef>
                <a:spcPts val="0"/>
              </a:spcBef>
              <a:buClrTx/>
              <a:buSzTx/>
              <a:buNone/>
              <a:defRPr sz="2600">
                <a:latin typeface="Zapfino"/>
                <a:ea typeface="Zapfino"/>
                <a:cs typeface="Zapfino"/>
                <a:sym typeface="Zapfino"/>
              </a:defRPr>
            </a:lvl4pPr>
            <a:lvl5pPr marL="0" indent="0" algn="ctr">
              <a:spcBef>
                <a:spcPts val="0"/>
              </a:spcBef>
              <a:buClrTx/>
              <a:buSzTx/>
              <a:buNone/>
              <a:defRPr sz="2600">
                <a:latin typeface="Zapfino"/>
                <a:ea typeface="Zapfino"/>
                <a:cs typeface="Zapfino"/>
                <a:sym typeface="Zapfino"/>
              </a:defRPr>
            </a:lvl5pPr>
          </a:lstStyle>
          <a:p>
            <a:pPr/>
            <a:r>
              <a:t>正文级别 1</a:t>
            </a:r>
          </a:p>
          <a:p>
            <a:pPr lvl="1"/>
            <a:r>
              <a:t>正文级别 2</a:t>
            </a:r>
          </a:p>
          <a:p>
            <a:pPr lvl="2"/>
            <a:r>
              <a:t>正文级别 3</a:t>
            </a:r>
          </a:p>
          <a:p>
            <a:pPr lvl="3"/>
            <a:r>
              <a:t>正文级别 4</a:t>
            </a:r>
          </a:p>
          <a:p>
            <a:pPr lvl="4"/>
            <a:r>
              <a:t>正文级别 5</a:t>
            </a:r>
          </a:p>
        </p:txBody>
      </p:sp>
      <p:sp>
        <p:nvSpPr>
          <p:cNvPr id="1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引文">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575056"/>
          </a:xfrm>
          <a:prstGeom prst="rect">
            <a:avLst/>
          </a:prstGeom>
        </p:spPr>
        <p:txBody>
          <a:bodyPr anchor="t">
            <a:spAutoFit/>
          </a:bodyPr>
          <a:lstStyle>
            <a:lvl1pPr marL="0" indent="0" algn="ctr">
              <a:spcBef>
                <a:spcPts val="0"/>
              </a:spcBef>
              <a:buClrTx/>
              <a:buSzTx/>
              <a:buNone/>
              <a:defRPr sz="3000"/>
            </a:lvl1pPr>
          </a:lstStyle>
          <a:p>
            <a:pPr/>
            <a:r>
              <a:t>–Johnny Appleseed</a:t>
            </a:r>
          </a:p>
        </p:txBody>
      </p:sp>
      <p:sp>
        <p:nvSpPr>
          <p:cNvPr id="94" name="“在此键入引文。”"/>
          <p:cNvSpPr txBox="1"/>
          <p:nvPr>
            <p:ph type="body" sz="quarter" idx="14"/>
          </p:nvPr>
        </p:nvSpPr>
        <p:spPr>
          <a:xfrm>
            <a:off x="1270000" y="4184649"/>
            <a:ext cx="10464800" cy="850901"/>
          </a:xfrm>
          <a:prstGeom prst="rect">
            <a:avLst/>
          </a:prstGeom>
        </p:spPr>
        <p:txBody>
          <a:bodyPr>
            <a:spAutoFit/>
          </a:bodyPr>
          <a:lstStyle>
            <a:lvl1pPr marL="0" indent="0" algn="ctr">
              <a:spcBef>
                <a:spcPts val="2400"/>
              </a:spcBef>
              <a:buClrTx/>
              <a:buSzTx/>
              <a:buNone/>
              <a:defRPr sz="4200"/>
            </a:lvl1pPr>
          </a:lstStyle>
          <a:p>
            <a:pPr/>
            <a:r>
              <a:t>“在此键入引文。”</a:t>
            </a:r>
          </a:p>
        </p:txBody>
      </p:sp>
      <p:sp>
        <p:nvSpPr>
          <p:cNvPr id="9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照片">
    <p:spTree>
      <p:nvGrpSpPr>
        <p:cNvPr id="1" name=""/>
        <p:cNvGrpSpPr/>
        <p:nvPr/>
      </p:nvGrpSpPr>
      <p:grpSpPr>
        <a:xfrm>
          <a:off x="0" y="0"/>
          <a:ext cx="0" cy="0"/>
          <a:chOff x="0" y="0"/>
          <a:chExt cx="0" cy="0"/>
        </a:xfrm>
      </p:grpSpPr>
      <p:sp>
        <p:nvSpPr>
          <p:cNvPr id="102" name="图像"/>
          <p:cNvSpPr/>
          <p:nvPr>
            <p:ph type="pic" idx="13"/>
          </p:nvPr>
        </p:nvSpPr>
        <p:spPr>
          <a:xfrm>
            <a:off x="0" y="0"/>
            <a:ext cx="13004800" cy="9753600"/>
          </a:xfrm>
          <a:prstGeom prst="rect">
            <a:avLst/>
          </a:prstGeom>
          <a:ln w="25400"/>
        </p:spPr>
        <p:txBody>
          <a:bodyPr lIns="91439" tIns="45719" rIns="91439" bIns="45719" anchor="t">
            <a:noAutofit/>
          </a:bodyPr>
          <a:lstStyle/>
          <a:p>
            <a:pPr/>
          </a:p>
        </p:txBody>
      </p:sp>
      <p:sp>
        <p:nvSpPr>
          <p:cNvPr id="10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空白">
    <p:spTree>
      <p:nvGrpSpPr>
        <p:cNvPr id="1" name=""/>
        <p:cNvGrpSpPr/>
        <p:nvPr/>
      </p:nvGrpSpPr>
      <p:grpSpPr>
        <a:xfrm>
          <a:off x="0" y="0"/>
          <a:ext cx="0" cy="0"/>
          <a:chOff x="0" y="0"/>
          <a:chExt cx="0" cy="0"/>
        </a:xfrm>
      </p:grpSpPr>
      <p:sp>
        <p:nvSpPr>
          <p:cNvPr id="11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照片 - 水平">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图像"/>
          <p:cNvSpPr/>
          <p:nvPr>
            <p:ph type="pic" sz="half" idx="13"/>
          </p:nvPr>
        </p:nvSpPr>
        <p:spPr>
          <a:xfrm>
            <a:off x="2857500" y="698500"/>
            <a:ext cx="7302500" cy="5397500"/>
          </a:xfrm>
          <a:prstGeom prst="rect">
            <a:avLst/>
          </a:prstGeom>
          <a:ln w="9525">
            <a:round/>
          </a:ln>
        </p:spPr>
        <p:txBody>
          <a:bodyPr lIns="91439" tIns="45719" rIns="91439" bIns="45719" anchor="t">
            <a:noAutofit/>
          </a:bodyPr>
          <a:lstStyle/>
          <a:p>
            <a:pPr/>
          </a:p>
        </p:txBody>
      </p:sp>
      <p:sp>
        <p:nvSpPr>
          <p:cNvPr id="21" name="标题文本"/>
          <p:cNvSpPr txBox="1"/>
          <p:nvPr>
            <p:ph type="title"/>
          </p:nvPr>
        </p:nvSpPr>
        <p:spPr>
          <a:xfrm>
            <a:off x="1104900" y="6248400"/>
            <a:ext cx="10795000" cy="1397000"/>
          </a:xfrm>
          <a:prstGeom prst="rect">
            <a:avLst/>
          </a:prstGeom>
        </p:spPr>
        <p:txBody>
          <a:bodyPr/>
          <a:lstStyle/>
          <a:p>
            <a:pPr/>
            <a:r>
              <a:t>标题文本</a:t>
            </a:r>
          </a:p>
        </p:txBody>
      </p:sp>
      <p:sp>
        <p:nvSpPr>
          <p:cNvPr id="22" name="正文级别 1…"/>
          <p:cNvSpPr txBox="1"/>
          <p:nvPr>
            <p:ph type="body" sz="quarter" idx="1"/>
          </p:nvPr>
        </p:nvSpPr>
        <p:spPr>
          <a:xfrm>
            <a:off x="1104900" y="7632700"/>
            <a:ext cx="10795000" cy="1397000"/>
          </a:xfrm>
          <a:prstGeom prst="rect">
            <a:avLst/>
          </a:prstGeom>
        </p:spPr>
        <p:txBody>
          <a:bodyPr anchor="t"/>
          <a:lstStyle>
            <a:lvl1pPr marL="0" indent="0" algn="ctr">
              <a:spcBef>
                <a:spcPts val="0"/>
              </a:spcBef>
              <a:buClrTx/>
              <a:buSzTx/>
              <a:buNone/>
              <a:defRPr sz="2600">
                <a:latin typeface="Zapfino"/>
                <a:ea typeface="Zapfino"/>
                <a:cs typeface="Zapfino"/>
                <a:sym typeface="Zapfino"/>
              </a:defRPr>
            </a:lvl1pPr>
            <a:lvl2pPr marL="0" indent="0" algn="ctr">
              <a:spcBef>
                <a:spcPts val="0"/>
              </a:spcBef>
              <a:buClrTx/>
              <a:buSzTx/>
              <a:buNone/>
              <a:defRPr sz="2600">
                <a:latin typeface="Zapfino"/>
                <a:ea typeface="Zapfino"/>
                <a:cs typeface="Zapfino"/>
                <a:sym typeface="Zapfino"/>
              </a:defRPr>
            </a:lvl2pPr>
            <a:lvl3pPr marL="0" indent="0" algn="ctr">
              <a:spcBef>
                <a:spcPts val="0"/>
              </a:spcBef>
              <a:buClrTx/>
              <a:buSzTx/>
              <a:buNone/>
              <a:defRPr sz="2600">
                <a:latin typeface="Zapfino"/>
                <a:ea typeface="Zapfino"/>
                <a:cs typeface="Zapfino"/>
                <a:sym typeface="Zapfino"/>
              </a:defRPr>
            </a:lvl3pPr>
            <a:lvl4pPr marL="0" indent="0" algn="ctr">
              <a:spcBef>
                <a:spcPts val="0"/>
              </a:spcBef>
              <a:buClrTx/>
              <a:buSzTx/>
              <a:buNone/>
              <a:defRPr sz="2600">
                <a:latin typeface="Zapfino"/>
                <a:ea typeface="Zapfino"/>
                <a:cs typeface="Zapfino"/>
                <a:sym typeface="Zapfino"/>
              </a:defRPr>
            </a:lvl4pPr>
            <a:lvl5pPr marL="0" indent="0" algn="ctr">
              <a:spcBef>
                <a:spcPts val="0"/>
              </a:spcBef>
              <a:buClrTx/>
              <a:buSzTx/>
              <a:buNone/>
              <a:defRPr sz="2600">
                <a:latin typeface="Zapfino"/>
                <a:ea typeface="Zapfino"/>
                <a:cs typeface="Zapfino"/>
                <a:sym typeface="Zapfino"/>
              </a:defRPr>
            </a:lvl5pPr>
          </a:lstStyle>
          <a:p>
            <a:pPr/>
            <a:r>
              <a:t>正文级别 1</a:t>
            </a:r>
          </a:p>
          <a:p>
            <a:pPr lvl="1"/>
            <a:r>
              <a:t>正文级别 2</a:t>
            </a:r>
          </a:p>
          <a:p>
            <a:pPr lvl="2"/>
            <a:r>
              <a:t>正文级别 3</a:t>
            </a:r>
          </a:p>
          <a:p>
            <a:pPr lvl="3"/>
            <a:r>
              <a:t>正文级别 4</a:t>
            </a:r>
          </a:p>
          <a:p>
            <a:pPr lvl="4"/>
            <a:r>
              <a:t>正文级别 5</a:t>
            </a:r>
          </a:p>
        </p:txBody>
      </p:sp>
      <p:sp>
        <p:nvSpPr>
          <p:cNvPr id="2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标题 - 居中">
    <p:spTree>
      <p:nvGrpSpPr>
        <p:cNvPr id="1" name=""/>
        <p:cNvGrpSpPr/>
        <p:nvPr/>
      </p:nvGrpSpPr>
      <p:grpSpPr>
        <a:xfrm>
          <a:off x="0" y="0"/>
          <a:ext cx="0" cy="0"/>
          <a:chOff x="0" y="0"/>
          <a:chExt cx="0" cy="0"/>
        </a:xfrm>
      </p:grpSpPr>
      <p:sp>
        <p:nvSpPr>
          <p:cNvPr id="30" name="标题文本"/>
          <p:cNvSpPr txBox="1"/>
          <p:nvPr>
            <p:ph type="title"/>
          </p:nvPr>
        </p:nvSpPr>
        <p:spPr>
          <a:xfrm>
            <a:off x="1104900" y="3098800"/>
            <a:ext cx="10795000" cy="3556000"/>
          </a:xfrm>
          <a:prstGeom prst="rect">
            <a:avLst/>
          </a:prstGeom>
        </p:spPr>
        <p:txBody>
          <a:bodyPr/>
          <a:lstStyle>
            <a:lvl1pPr>
              <a:defRPr sz="6000"/>
            </a:lvl1pPr>
          </a:lstStyle>
          <a:p>
            <a:pPr/>
            <a:r>
              <a:t>标题文本</a:t>
            </a:r>
          </a:p>
        </p:txBody>
      </p:sp>
      <p:sp>
        <p:nvSpPr>
          <p:cNvPr id="3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照片 - 垂直">
    <p:spTree>
      <p:nvGrpSpPr>
        <p:cNvPr id="1" name=""/>
        <p:cNvGrpSpPr/>
        <p:nvPr/>
      </p:nvGrpSpPr>
      <p:grpSpPr>
        <a:xfrm>
          <a:off x="0" y="0"/>
          <a:ext cx="0" cy="0"/>
          <a:chOff x="0" y="0"/>
          <a:chExt cx="0" cy="0"/>
        </a:xfrm>
      </p:grpSpPr>
      <p:sp>
        <p:nvSpPr>
          <p:cNvPr id="38" name="图像"/>
          <p:cNvSpPr/>
          <p:nvPr>
            <p:ph type="pic" sz="half" idx="13"/>
          </p:nvPr>
        </p:nvSpPr>
        <p:spPr>
          <a:xfrm>
            <a:off x="6713070" y="1432209"/>
            <a:ext cx="5461001" cy="6985001"/>
          </a:xfrm>
          <a:prstGeom prst="rect">
            <a:avLst/>
          </a:prstGeom>
          <a:ln w="9525">
            <a:round/>
          </a:ln>
        </p:spPr>
        <p:txBody>
          <a:bodyPr lIns="91439" tIns="45719" rIns="91439" bIns="45719" anchor="t">
            <a:noAutofit/>
          </a:bodyPr>
          <a:lstStyle/>
          <a:p>
            <a:pPr/>
          </a:p>
        </p:txBody>
      </p:sp>
      <p:sp>
        <p:nvSpPr>
          <p:cNvPr id="39" name="标题文本"/>
          <p:cNvSpPr txBox="1"/>
          <p:nvPr>
            <p:ph type="title"/>
          </p:nvPr>
        </p:nvSpPr>
        <p:spPr>
          <a:xfrm>
            <a:off x="635000" y="1473200"/>
            <a:ext cx="5715000" cy="3314700"/>
          </a:xfrm>
          <a:prstGeom prst="rect">
            <a:avLst/>
          </a:prstGeom>
        </p:spPr>
        <p:txBody>
          <a:bodyPr anchor="b"/>
          <a:lstStyle>
            <a:lvl1pPr>
              <a:defRPr sz="6000"/>
            </a:lvl1pPr>
          </a:lstStyle>
          <a:p>
            <a:pPr/>
            <a:r>
              <a:t>标题文本</a:t>
            </a:r>
          </a:p>
        </p:txBody>
      </p:sp>
      <p:sp>
        <p:nvSpPr>
          <p:cNvPr id="40" name="正文级别 1…"/>
          <p:cNvSpPr txBox="1"/>
          <p:nvPr>
            <p:ph type="body" sz="quarter" idx="1"/>
          </p:nvPr>
        </p:nvSpPr>
        <p:spPr>
          <a:xfrm>
            <a:off x="635000" y="4940300"/>
            <a:ext cx="5715000" cy="3606800"/>
          </a:xfrm>
          <a:prstGeom prst="rect">
            <a:avLst/>
          </a:prstGeom>
        </p:spPr>
        <p:txBody>
          <a:bodyPr anchor="t"/>
          <a:lstStyle>
            <a:lvl1pPr marL="0" indent="0" algn="ctr">
              <a:spcBef>
                <a:spcPts val="0"/>
              </a:spcBef>
              <a:buClrTx/>
              <a:buSzTx/>
              <a:buNone/>
              <a:defRPr sz="2600">
                <a:latin typeface="Zapfino"/>
                <a:ea typeface="Zapfino"/>
                <a:cs typeface="Zapfino"/>
                <a:sym typeface="Zapfino"/>
              </a:defRPr>
            </a:lvl1pPr>
            <a:lvl2pPr marL="0" indent="0" algn="ctr">
              <a:spcBef>
                <a:spcPts val="0"/>
              </a:spcBef>
              <a:buClrTx/>
              <a:buSzTx/>
              <a:buNone/>
              <a:defRPr sz="2600">
                <a:latin typeface="Zapfino"/>
                <a:ea typeface="Zapfino"/>
                <a:cs typeface="Zapfino"/>
                <a:sym typeface="Zapfino"/>
              </a:defRPr>
            </a:lvl2pPr>
            <a:lvl3pPr marL="0" indent="0" algn="ctr">
              <a:spcBef>
                <a:spcPts val="0"/>
              </a:spcBef>
              <a:buClrTx/>
              <a:buSzTx/>
              <a:buNone/>
              <a:defRPr sz="2600">
                <a:latin typeface="Zapfino"/>
                <a:ea typeface="Zapfino"/>
                <a:cs typeface="Zapfino"/>
                <a:sym typeface="Zapfino"/>
              </a:defRPr>
            </a:lvl3pPr>
            <a:lvl4pPr marL="0" indent="0" algn="ctr">
              <a:spcBef>
                <a:spcPts val="0"/>
              </a:spcBef>
              <a:buClrTx/>
              <a:buSzTx/>
              <a:buNone/>
              <a:defRPr sz="2600">
                <a:latin typeface="Zapfino"/>
                <a:ea typeface="Zapfino"/>
                <a:cs typeface="Zapfino"/>
                <a:sym typeface="Zapfino"/>
              </a:defRPr>
            </a:lvl4pPr>
            <a:lvl5pPr marL="0" indent="0" algn="ctr">
              <a:spcBef>
                <a:spcPts val="0"/>
              </a:spcBef>
              <a:buClrTx/>
              <a:buSzTx/>
              <a:buNone/>
              <a:defRPr sz="2600">
                <a:latin typeface="Zapfino"/>
                <a:ea typeface="Zapfino"/>
                <a:cs typeface="Zapfino"/>
                <a:sym typeface="Zapfino"/>
              </a:defRPr>
            </a:lvl5pPr>
          </a:lstStyle>
          <a:p>
            <a:pPr/>
            <a:r>
              <a:t>正文级别 1</a:t>
            </a:r>
          </a:p>
          <a:p>
            <a:pPr lvl="1"/>
            <a:r>
              <a:t>正文级别 2</a:t>
            </a:r>
          </a:p>
          <a:p>
            <a:pPr lvl="2"/>
            <a:r>
              <a:t>正文级别 3</a:t>
            </a:r>
          </a:p>
          <a:p>
            <a:pPr lvl="3"/>
            <a:r>
              <a:t>正文级别 4</a:t>
            </a:r>
          </a:p>
          <a:p>
            <a:pPr lvl="4"/>
            <a:r>
              <a:t>正文级别 5</a:t>
            </a:r>
          </a:p>
        </p:txBody>
      </p:sp>
      <p:sp>
        <p:nvSpPr>
          <p:cNvPr id="4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标题 - 顶部对齐">
    <p:spTree>
      <p:nvGrpSpPr>
        <p:cNvPr id="1" name=""/>
        <p:cNvGrpSpPr/>
        <p:nvPr/>
      </p:nvGrpSpPr>
      <p:grpSpPr>
        <a:xfrm>
          <a:off x="0" y="0"/>
          <a:ext cx="0" cy="0"/>
          <a:chOff x="0" y="0"/>
          <a:chExt cx="0" cy="0"/>
        </a:xfrm>
      </p:grpSpPr>
      <p:sp>
        <p:nvSpPr>
          <p:cNvPr id="48" name="标题文本"/>
          <p:cNvSpPr txBox="1"/>
          <p:nvPr>
            <p:ph type="title"/>
          </p:nvPr>
        </p:nvSpPr>
        <p:spPr>
          <a:prstGeom prst="rect">
            <a:avLst/>
          </a:prstGeom>
        </p:spPr>
        <p:txBody>
          <a:bodyPr/>
          <a:lstStyle/>
          <a:p>
            <a:pPr/>
            <a:r>
              <a:t>标题文本</a:t>
            </a:r>
          </a:p>
        </p:txBody>
      </p:sp>
      <p:sp>
        <p:nvSpPr>
          <p:cNvPr id="4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标题与项目符号">
    <p:spTree>
      <p:nvGrpSpPr>
        <p:cNvPr id="1" name=""/>
        <p:cNvGrpSpPr/>
        <p:nvPr/>
      </p:nvGrpSpPr>
      <p:grpSpPr>
        <a:xfrm>
          <a:off x="0" y="0"/>
          <a:ext cx="0" cy="0"/>
          <a:chOff x="0" y="0"/>
          <a:chExt cx="0" cy="0"/>
        </a:xfrm>
      </p:grpSpPr>
      <p:sp>
        <p:nvSpPr>
          <p:cNvPr id="56" name="标题文本"/>
          <p:cNvSpPr txBox="1"/>
          <p:nvPr>
            <p:ph type="title"/>
          </p:nvPr>
        </p:nvSpPr>
        <p:spPr>
          <a:prstGeom prst="rect">
            <a:avLst/>
          </a:prstGeom>
        </p:spPr>
        <p:txBody>
          <a:bodyPr/>
          <a:lstStyle/>
          <a:p>
            <a:pPr/>
            <a:r>
              <a:t>标题文本</a:t>
            </a:r>
          </a:p>
        </p:txBody>
      </p:sp>
      <p:sp>
        <p:nvSpPr>
          <p:cNvPr id="57" name="正文级别 1…"/>
          <p:cNvSpPr txBox="1"/>
          <p:nvPr>
            <p:ph type="body" idx="1"/>
          </p:nvPr>
        </p:nvSpPr>
        <p:spPr>
          <a:xfrm>
            <a:off x="1104900" y="3022600"/>
            <a:ext cx="107950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正文级别 1</a:t>
            </a:r>
          </a:p>
          <a:p>
            <a:pPr lvl="1"/>
            <a:r>
              <a:t>正文级别 2</a:t>
            </a:r>
          </a:p>
          <a:p>
            <a:pPr lvl="2"/>
            <a:r>
              <a:t>正文级别 3</a:t>
            </a:r>
          </a:p>
          <a:p>
            <a:pPr lvl="3"/>
            <a:r>
              <a:t>正文级别 4</a:t>
            </a:r>
          </a:p>
          <a:p>
            <a:pPr lvl="4"/>
            <a:r>
              <a:t>正文级别 5</a:t>
            </a:r>
          </a:p>
        </p:txBody>
      </p:sp>
      <p:sp>
        <p:nvSpPr>
          <p:cNvPr id="5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标题、项目符号与照片">
    <p:spTree>
      <p:nvGrpSpPr>
        <p:cNvPr id="1" name=""/>
        <p:cNvGrpSpPr/>
        <p:nvPr/>
      </p:nvGrpSpPr>
      <p:grpSpPr>
        <a:xfrm>
          <a:off x="0" y="0"/>
          <a:ext cx="0" cy="0"/>
          <a:chOff x="0" y="0"/>
          <a:chExt cx="0" cy="0"/>
        </a:xfrm>
      </p:grpSpPr>
      <p:sp>
        <p:nvSpPr>
          <p:cNvPr id="65" name="图像"/>
          <p:cNvSpPr/>
          <p:nvPr>
            <p:ph type="pic" sz="quarter" idx="13"/>
          </p:nvPr>
        </p:nvSpPr>
        <p:spPr>
          <a:xfrm>
            <a:off x="7581900" y="3022600"/>
            <a:ext cx="4318000" cy="5715000"/>
          </a:xfrm>
          <a:prstGeom prst="rect">
            <a:avLst/>
          </a:prstGeom>
          <a:ln w="9525">
            <a:round/>
          </a:ln>
        </p:spPr>
        <p:txBody>
          <a:bodyPr lIns="91439" tIns="45719" rIns="91439" bIns="45719" anchor="t">
            <a:noAutofit/>
          </a:bodyPr>
          <a:lstStyle/>
          <a:p>
            <a:pPr/>
          </a:p>
        </p:txBody>
      </p:sp>
      <p:sp>
        <p:nvSpPr>
          <p:cNvPr id="66" name="标题文本"/>
          <p:cNvSpPr txBox="1"/>
          <p:nvPr>
            <p:ph type="title"/>
          </p:nvPr>
        </p:nvSpPr>
        <p:spPr>
          <a:prstGeom prst="rect">
            <a:avLst/>
          </a:prstGeom>
        </p:spPr>
        <p:txBody>
          <a:bodyPr/>
          <a:lstStyle/>
          <a:p>
            <a:pPr/>
            <a:r>
              <a:t>标题文本</a:t>
            </a:r>
          </a:p>
        </p:txBody>
      </p:sp>
      <p:sp>
        <p:nvSpPr>
          <p:cNvPr id="67" name="正文级别 1…"/>
          <p:cNvSpPr txBox="1"/>
          <p:nvPr>
            <p:ph type="body" sz="half" idx="1"/>
          </p:nvPr>
        </p:nvSpPr>
        <p:spPr>
          <a:xfrm>
            <a:off x="1104900" y="3022600"/>
            <a:ext cx="5397500" cy="5715000"/>
          </a:xfrm>
          <a:prstGeom prst="rect">
            <a:avLst/>
          </a:prstGeom>
        </p:spPr>
        <p:txBody>
          <a:bodyPr/>
          <a:lstStyle>
            <a:lvl1pPr>
              <a:spcBef>
                <a:spcPts val="2800"/>
              </a:spcBef>
              <a:buBlip>
                <a:blip r:embed="rId2"/>
              </a:buBlip>
            </a:lvl1pPr>
            <a:lvl2pPr>
              <a:spcBef>
                <a:spcPts val="2800"/>
              </a:spcBef>
              <a:buBlip>
                <a:blip r:embed="rId2"/>
              </a:buBlip>
            </a:lvl2pPr>
            <a:lvl3pPr>
              <a:spcBef>
                <a:spcPts val="2800"/>
              </a:spcBef>
              <a:buBlip>
                <a:blip r:embed="rId2"/>
              </a:buBlip>
            </a:lvl3pPr>
            <a:lvl4pPr>
              <a:spcBef>
                <a:spcPts val="2800"/>
              </a:spcBef>
              <a:buBlip>
                <a:blip r:embed="rId2"/>
              </a:buBlip>
            </a:lvl4pPr>
            <a:lvl5pPr>
              <a:spcBef>
                <a:spcPts val="2800"/>
              </a:spcBef>
              <a:buBlip>
                <a:blip r:embed="rId2"/>
              </a:buBlip>
            </a:lvl5pPr>
          </a:lstStyle>
          <a:p>
            <a:pPr/>
            <a:r>
              <a:t>正文级别 1</a:t>
            </a:r>
          </a:p>
          <a:p>
            <a:pPr lvl="1"/>
            <a:r>
              <a:t>正文级别 2</a:t>
            </a:r>
          </a:p>
          <a:p>
            <a:pPr lvl="2"/>
            <a:r>
              <a:t>正文级别 3</a:t>
            </a:r>
          </a:p>
          <a:p>
            <a:pPr lvl="3"/>
            <a:r>
              <a:t>正文级别 4</a:t>
            </a:r>
          </a:p>
          <a:p>
            <a:pPr lvl="4"/>
            <a:r>
              <a:t>正文级别 5</a:t>
            </a:r>
          </a:p>
        </p:txBody>
      </p:sp>
      <p:sp>
        <p:nvSpPr>
          <p:cNvPr id="6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项目符号">
    <p:spTree>
      <p:nvGrpSpPr>
        <p:cNvPr id="1" name=""/>
        <p:cNvGrpSpPr/>
        <p:nvPr/>
      </p:nvGrpSpPr>
      <p:grpSpPr>
        <a:xfrm>
          <a:off x="0" y="0"/>
          <a:ext cx="0" cy="0"/>
          <a:chOff x="0" y="0"/>
          <a:chExt cx="0" cy="0"/>
        </a:xfrm>
      </p:grpSpPr>
      <p:sp>
        <p:nvSpPr>
          <p:cNvPr id="75" name="正文级别 1…"/>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正文级别 1</a:t>
            </a:r>
          </a:p>
          <a:p>
            <a:pPr lvl="1"/>
            <a:r>
              <a:t>正文级别 2</a:t>
            </a:r>
          </a:p>
          <a:p>
            <a:pPr lvl="2"/>
            <a:r>
              <a:t>正文级别 3</a:t>
            </a:r>
          </a:p>
          <a:p>
            <a:pPr lvl="3"/>
            <a:r>
              <a:t>正文级别 4</a:t>
            </a:r>
          </a:p>
          <a:p>
            <a:pPr lvl="4"/>
            <a:r>
              <a:t>正文级别 5</a:t>
            </a:r>
          </a:p>
        </p:txBody>
      </p:sp>
      <p:sp>
        <p:nvSpPr>
          <p:cNvPr id="7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照片 - 3 联">
    <p:spTree>
      <p:nvGrpSpPr>
        <p:cNvPr id="1" name=""/>
        <p:cNvGrpSpPr/>
        <p:nvPr/>
      </p:nvGrpSpPr>
      <p:grpSpPr>
        <a:xfrm>
          <a:off x="0" y="0"/>
          <a:ext cx="0" cy="0"/>
          <a:chOff x="0" y="0"/>
          <a:chExt cx="0" cy="0"/>
        </a:xfrm>
      </p:grpSpPr>
      <p:sp>
        <p:nvSpPr>
          <p:cNvPr id="83" name="图像"/>
          <p:cNvSpPr/>
          <p:nvPr>
            <p:ph type="pic" sz="quarter" idx="13"/>
          </p:nvPr>
        </p:nvSpPr>
        <p:spPr>
          <a:xfrm>
            <a:off x="7835900" y="4974535"/>
            <a:ext cx="4508500" cy="4140201"/>
          </a:xfrm>
          <a:prstGeom prst="rect">
            <a:avLst/>
          </a:prstGeom>
          <a:ln w="9525">
            <a:round/>
          </a:ln>
        </p:spPr>
        <p:txBody>
          <a:bodyPr lIns="91439" tIns="45719" rIns="91439" bIns="45719" anchor="t">
            <a:noAutofit/>
          </a:bodyPr>
          <a:lstStyle/>
          <a:p>
            <a:pPr/>
          </a:p>
        </p:txBody>
      </p:sp>
      <p:sp>
        <p:nvSpPr>
          <p:cNvPr id="84" name="图像"/>
          <p:cNvSpPr/>
          <p:nvPr>
            <p:ph type="pic" sz="quarter" idx="14"/>
          </p:nvPr>
        </p:nvSpPr>
        <p:spPr>
          <a:xfrm>
            <a:off x="7835900" y="626165"/>
            <a:ext cx="4508500" cy="4152901"/>
          </a:xfrm>
          <a:prstGeom prst="rect">
            <a:avLst/>
          </a:prstGeom>
          <a:ln w="9525">
            <a:round/>
          </a:ln>
        </p:spPr>
        <p:txBody>
          <a:bodyPr lIns="91439" tIns="45719" rIns="91439" bIns="45719" anchor="t">
            <a:noAutofit/>
          </a:bodyPr>
          <a:lstStyle/>
          <a:p>
            <a:pPr/>
          </a:p>
        </p:txBody>
      </p:sp>
      <p:sp>
        <p:nvSpPr>
          <p:cNvPr id="85" name="图像"/>
          <p:cNvSpPr/>
          <p:nvPr>
            <p:ph type="pic" idx="15"/>
          </p:nvPr>
        </p:nvSpPr>
        <p:spPr>
          <a:xfrm>
            <a:off x="609600" y="631776"/>
            <a:ext cx="7035800" cy="8496301"/>
          </a:xfrm>
          <a:prstGeom prst="rect">
            <a:avLst/>
          </a:prstGeom>
          <a:ln w="9525">
            <a:round/>
          </a:ln>
        </p:spPr>
        <p:txBody>
          <a:bodyPr lIns="91439" tIns="45719" rIns="91439" bIns="45719" anchor="t">
            <a:noAutofit/>
          </a:bodyPr>
          <a:lstStyle/>
          <a:p>
            <a:pPr/>
          </a:p>
        </p:txBody>
      </p:sp>
      <p:sp>
        <p:nvSpPr>
          <p:cNvPr id="8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正文级别 1…"/>
          <p:cNvSpPr txBox="1"/>
          <p:nvPr>
            <p:ph type="body" idx="1"/>
          </p:nvPr>
        </p:nvSpPr>
        <p:spPr>
          <a:xfrm>
            <a:off x="1104900" y="939800"/>
            <a:ext cx="10795000" cy="7874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正文级别 1</a:t>
            </a:r>
          </a:p>
          <a:p>
            <a:pPr lvl="1"/>
            <a:r>
              <a:t>正文级别 2</a:t>
            </a:r>
          </a:p>
          <a:p>
            <a:pPr lvl="2"/>
            <a:r>
              <a:t>正文级别 3</a:t>
            </a:r>
          </a:p>
          <a:p>
            <a:pPr lvl="3"/>
            <a:r>
              <a:t>正文级别 4</a:t>
            </a:r>
          </a:p>
          <a:p>
            <a:pPr lvl="4"/>
            <a:r>
              <a:t>正文级别 5</a:t>
            </a:r>
          </a:p>
        </p:txBody>
      </p:sp>
      <p:sp>
        <p:nvSpPr>
          <p:cNvPr id="3" name="标题文本"/>
          <p:cNvSpPr txBox="1"/>
          <p:nvPr>
            <p:ph type="title"/>
          </p:nvPr>
        </p:nvSpPr>
        <p:spPr>
          <a:xfrm>
            <a:off x="1104900" y="571500"/>
            <a:ext cx="10795000" cy="2362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标题文本</a:t>
            </a:r>
          </a:p>
        </p:txBody>
      </p:sp>
      <p:sp>
        <p:nvSpPr>
          <p:cNvPr id="4" name="幻灯片编号"/>
          <p:cNvSpPr txBox="1"/>
          <p:nvPr>
            <p:ph type="sldNum" sz="quarter" idx="2"/>
          </p:nvPr>
        </p:nvSpPr>
        <p:spPr>
          <a:xfrm>
            <a:off x="6311798" y="9327743"/>
            <a:ext cx="368504" cy="425858"/>
          </a:xfrm>
          <a:prstGeom prst="rect">
            <a:avLst/>
          </a:prstGeom>
          <a:ln w="12700">
            <a:miter lim="400000"/>
          </a:ln>
        </p:spPr>
        <p:txBody>
          <a:bodyPr wrap="none" lIns="50800" tIns="50800" rIns="50800" bIns="50800" anchor="b">
            <a:spAutoFit/>
          </a:bodyPr>
          <a:lstStyle>
            <a:lvl1pPr>
              <a:defRPr b="1" sz="1800">
                <a:solidFill>
                  <a:srgbClr val="51573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
          <a:srgbClr val="9A7865"/>
        </a:buClr>
        <a:buSzTx/>
        <a:buFontTx/>
        <a:buNone/>
        <a:tabLst/>
        <a:defRPr b="0" baseline="0" cap="none" i="0" spc="0" strike="noStrike" sz="7600" u="none">
          <a:ln>
            <a:noFill/>
          </a:ln>
          <a:solidFill>
            <a:srgbClr val="85604A"/>
          </a:solidFill>
          <a:uFillTx/>
          <a:latin typeface="+mn-lt"/>
          <a:ea typeface="+mn-ea"/>
          <a:cs typeface="+mn-cs"/>
          <a:sym typeface="Didot"/>
        </a:defRPr>
      </a:lvl1pPr>
      <a:lvl2pPr marL="0" marR="0" indent="0" algn="ctr" defTabSz="584200" rtl="0" latinLnBrk="0">
        <a:lnSpc>
          <a:spcPct val="100000"/>
        </a:lnSpc>
        <a:spcBef>
          <a:spcPts val="0"/>
        </a:spcBef>
        <a:spcAft>
          <a:spcPts val="0"/>
        </a:spcAft>
        <a:buClr>
          <a:srgbClr val="9A7865"/>
        </a:buClr>
        <a:buSzTx/>
        <a:buFontTx/>
        <a:buNone/>
        <a:tabLst/>
        <a:defRPr b="0" baseline="0" cap="none" i="0" spc="0" strike="noStrike" sz="7600" u="none">
          <a:ln>
            <a:noFill/>
          </a:ln>
          <a:solidFill>
            <a:srgbClr val="85604A"/>
          </a:solidFill>
          <a:uFillTx/>
          <a:latin typeface="+mn-lt"/>
          <a:ea typeface="+mn-ea"/>
          <a:cs typeface="+mn-cs"/>
          <a:sym typeface="Didot"/>
        </a:defRPr>
      </a:lvl2pPr>
      <a:lvl3pPr marL="0" marR="0" indent="0" algn="ctr" defTabSz="584200" rtl="0" latinLnBrk="0">
        <a:lnSpc>
          <a:spcPct val="100000"/>
        </a:lnSpc>
        <a:spcBef>
          <a:spcPts val="0"/>
        </a:spcBef>
        <a:spcAft>
          <a:spcPts val="0"/>
        </a:spcAft>
        <a:buClr>
          <a:srgbClr val="9A7865"/>
        </a:buClr>
        <a:buSzTx/>
        <a:buFontTx/>
        <a:buNone/>
        <a:tabLst/>
        <a:defRPr b="0" baseline="0" cap="none" i="0" spc="0" strike="noStrike" sz="7600" u="none">
          <a:ln>
            <a:noFill/>
          </a:ln>
          <a:solidFill>
            <a:srgbClr val="85604A"/>
          </a:solidFill>
          <a:uFillTx/>
          <a:latin typeface="+mn-lt"/>
          <a:ea typeface="+mn-ea"/>
          <a:cs typeface="+mn-cs"/>
          <a:sym typeface="Didot"/>
        </a:defRPr>
      </a:lvl3pPr>
      <a:lvl4pPr marL="0" marR="0" indent="0" algn="ctr" defTabSz="584200" rtl="0" latinLnBrk="0">
        <a:lnSpc>
          <a:spcPct val="100000"/>
        </a:lnSpc>
        <a:spcBef>
          <a:spcPts val="0"/>
        </a:spcBef>
        <a:spcAft>
          <a:spcPts val="0"/>
        </a:spcAft>
        <a:buClr>
          <a:srgbClr val="9A7865"/>
        </a:buClr>
        <a:buSzTx/>
        <a:buFontTx/>
        <a:buNone/>
        <a:tabLst/>
        <a:defRPr b="0" baseline="0" cap="none" i="0" spc="0" strike="noStrike" sz="7600" u="none">
          <a:ln>
            <a:noFill/>
          </a:ln>
          <a:solidFill>
            <a:srgbClr val="85604A"/>
          </a:solidFill>
          <a:uFillTx/>
          <a:latin typeface="+mn-lt"/>
          <a:ea typeface="+mn-ea"/>
          <a:cs typeface="+mn-cs"/>
          <a:sym typeface="Didot"/>
        </a:defRPr>
      </a:lvl4pPr>
      <a:lvl5pPr marL="0" marR="0" indent="0" algn="ctr" defTabSz="584200" rtl="0" latinLnBrk="0">
        <a:lnSpc>
          <a:spcPct val="100000"/>
        </a:lnSpc>
        <a:spcBef>
          <a:spcPts val="0"/>
        </a:spcBef>
        <a:spcAft>
          <a:spcPts val="0"/>
        </a:spcAft>
        <a:buClr>
          <a:srgbClr val="9A7865"/>
        </a:buClr>
        <a:buSzTx/>
        <a:buFontTx/>
        <a:buNone/>
        <a:tabLst/>
        <a:defRPr b="0" baseline="0" cap="none" i="0" spc="0" strike="noStrike" sz="7600" u="none">
          <a:ln>
            <a:noFill/>
          </a:ln>
          <a:solidFill>
            <a:srgbClr val="85604A"/>
          </a:solidFill>
          <a:uFillTx/>
          <a:latin typeface="+mn-lt"/>
          <a:ea typeface="+mn-ea"/>
          <a:cs typeface="+mn-cs"/>
          <a:sym typeface="Didot"/>
        </a:defRPr>
      </a:lvl5pPr>
      <a:lvl6pPr marL="0" marR="0" indent="0" algn="ctr" defTabSz="584200" rtl="0" latinLnBrk="0">
        <a:lnSpc>
          <a:spcPct val="100000"/>
        </a:lnSpc>
        <a:spcBef>
          <a:spcPts val="0"/>
        </a:spcBef>
        <a:spcAft>
          <a:spcPts val="0"/>
        </a:spcAft>
        <a:buClr>
          <a:srgbClr val="9A7865"/>
        </a:buClr>
        <a:buSzTx/>
        <a:buFontTx/>
        <a:buNone/>
        <a:tabLst/>
        <a:defRPr b="0" baseline="0" cap="none" i="0" spc="0" strike="noStrike" sz="7600" u="none">
          <a:ln>
            <a:noFill/>
          </a:ln>
          <a:solidFill>
            <a:srgbClr val="85604A"/>
          </a:solidFill>
          <a:uFillTx/>
          <a:latin typeface="+mn-lt"/>
          <a:ea typeface="+mn-ea"/>
          <a:cs typeface="+mn-cs"/>
          <a:sym typeface="Didot"/>
        </a:defRPr>
      </a:lvl6pPr>
      <a:lvl7pPr marL="0" marR="0" indent="0" algn="ctr" defTabSz="584200" rtl="0" latinLnBrk="0">
        <a:lnSpc>
          <a:spcPct val="100000"/>
        </a:lnSpc>
        <a:spcBef>
          <a:spcPts val="0"/>
        </a:spcBef>
        <a:spcAft>
          <a:spcPts val="0"/>
        </a:spcAft>
        <a:buClr>
          <a:srgbClr val="9A7865"/>
        </a:buClr>
        <a:buSzTx/>
        <a:buFontTx/>
        <a:buNone/>
        <a:tabLst/>
        <a:defRPr b="0" baseline="0" cap="none" i="0" spc="0" strike="noStrike" sz="7600" u="none">
          <a:ln>
            <a:noFill/>
          </a:ln>
          <a:solidFill>
            <a:srgbClr val="85604A"/>
          </a:solidFill>
          <a:uFillTx/>
          <a:latin typeface="+mn-lt"/>
          <a:ea typeface="+mn-ea"/>
          <a:cs typeface="+mn-cs"/>
          <a:sym typeface="Didot"/>
        </a:defRPr>
      </a:lvl7pPr>
      <a:lvl8pPr marL="0" marR="0" indent="0" algn="ctr" defTabSz="584200" rtl="0" latinLnBrk="0">
        <a:lnSpc>
          <a:spcPct val="100000"/>
        </a:lnSpc>
        <a:spcBef>
          <a:spcPts val="0"/>
        </a:spcBef>
        <a:spcAft>
          <a:spcPts val="0"/>
        </a:spcAft>
        <a:buClr>
          <a:srgbClr val="9A7865"/>
        </a:buClr>
        <a:buSzTx/>
        <a:buFontTx/>
        <a:buNone/>
        <a:tabLst/>
        <a:defRPr b="0" baseline="0" cap="none" i="0" spc="0" strike="noStrike" sz="7600" u="none">
          <a:ln>
            <a:noFill/>
          </a:ln>
          <a:solidFill>
            <a:srgbClr val="85604A"/>
          </a:solidFill>
          <a:uFillTx/>
          <a:latin typeface="+mn-lt"/>
          <a:ea typeface="+mn-ea"/>
          <a:cs typeface="+mn-cs"/>
          <a:sym typeface="Didot"/>
        </a:defRPr>
      </a:lvl8pPr>
      <a:lvl9pPr marL="0" marR="0" indent="0" algn="ctr" defTabSz="584200" rtl="0" latinLnBrk="0">
        <a:lnSpc>
          <a:spcPct val="100000"/>
        </a:lnSpc>
        <a:spcBef>
          <a:spcPts val="0"/>
        </a:spcBef>
        <a:spcAft>
          <a:spcPts val="0"/>
        </a:spcAft>
        <a:buClr>
          <a:srgbClr val="9A7865"/>
        </a:buClr>
        <a:buSzTx/>
        <a:buFontTx/>
        <a:buNone/>
        <a:tabLst/>
        <a:defRPr b="0" baseline="0" cap="none" i="0" spc="0" strike="noStrike" sz="7600" u="none">
          <a:ln>
            <a:noFill/>
          </a:ln>
          <a:solidFill>
            <a:srgbClr val="85604A"/>
          </a:solidFill>
          <a:uFillTx/>
          <a:latin typeface="+mn-lt"/>
          <a:ea typeface="+mn-ea"/>
          <a:cs typeface="+mn-cs"/>
          <a:sym typeface="Didot"/>
        </a:defRPr>
      </a:lvl9pPr>
    </p:titleStyle>
    <p:bodyStyle>
      <a:lvl1pPr marL="381000" marR="0" indent="-381000" algn="l" defTabSz="584200" rtl="0" latinLnBrk="0">
        <a:lnSpc>
          <a:spcPct val="100000"/>
        </a:lnSpc>
        <a:spcBef>
          <a:spcPts val="3200"/>
        </a:spcBef>
        <a:spcAft>
          <a:spcPts val="0"/>
        </a:spcAft>
        <a:buClr>
          <a:srgbClr val="9A7865"/>
        </a:buClr>
        <a:buSzPct val="40000"/>
        <a:buFontTx/>
        <a:buBlip>
          <a:blip r:embed="rId3"/>
        </a:buBlip>
        <a:tabLst/>
        <a:defRPr b="0" baseline="0" cap="none" i="0" spc="0" strike="noStrike" sz="3600" u="none">
          <a:ln>
            <a:noFill/>
          </a:ln>
          <a:solidFill>
            <a:srgbClr val="625B48"/>
          </a:solidFill>
          <a:uFillTx/>
          <a:latin typeface="+mn-lt"/>
          <a:ea typeface="+mn-ea"/>
          <a:cs typeface="+mn-cs"/>
          <a:sym typeface="Didot"/>
        </a:defRPr>
      </a:lvl1pPr>
      <a:lvl2pPr marL="762000" marR="0" indent="-381000" algn="l" defTabSz="584200" rtl="0" latinLnBrk="0">
        <a:lnSpc>
          <a:spcPct val="100000"/>
        </a:lnSpc>
        <a:spcBef>
          <a:spcPts val="3200"/>
        </a:spcBef>
        <a:spcAft>
          <a:spcPts val="0"/>
        </a:spcAft>
        <a:buClr>
          <a:srgbClr val="9A7865"/>
        </a:buClr>
        <a:buSzPct val="40000"/>
        <a:buFontTx/>
        <a:buBlip>
          <a:blip r:embed="rId3"/>
        </a:buBlip>
        <a:tabLst/>
        <a:defRPr b="0" baseline="0" cap="none" i="0" spc="0" strike="noStrike" sz="3600" u="none">
          <a:ln>
            <a:noFill/>
          </a:ln>
          <a:solidFill>
            <a:srgbClr val="625B48"/>
          </a:solidFill>
          <a:uFillTx/>
          <a:latin typeface="+mn-lt"/>
          <a:ea typeface="+mn-ea"/>
          <a:cs typeface="+mn-cs"/>
          <a:sym typeface="Didot"/>
        </a:defRPr>
      </a:lvl2pPr>
      <a:lvl3pPr marL="1143000" marR="0" indent="-381000" algn="l" defTabSz="584200" rtl="0" latinLnBrk="0">
        <a:lnSpc>
          <a:spcPct val="100000"/>
        </a:lnSpc>
        <a:spcBef>
          <a:spcPts val="3200"/>
        </a:spcBef>
        <a:spcAft>
          <a:spcPts val="0"/>
        </a:spcAft>
        <a:buClr>
          <a:srgbClr val="9A7865"/>
        </a:buClr>
        <a:buSzPct val="40000"/>
        <a:buFontTx/>
        <a:buBlip>
          <a:blip r:embed="rId3"/>
        </a:buBlip>
        <a:tabLst/>
        <a:defRPr b="0" baseline="0" cap="none" i="0" spc="0" strike="noStrike" sz="3600" u="none">
          <a:ln>
            <a:noFill/>
          </a:ln>
          <a:solidFill>
            <a:srgbClr val="625B48"/>
          </a:solidFill>
          <a:uFillTx/>
          <a:latin typeface="+mn-lt"/>
          <a:ea typeface="+mn-ea"/>
          <a:cs typeface="+mn-cs"/>
          <a:sym typeface="Didot"/>
        </a:defRPr>
      </a:lvl3pPr>
      <a:lvl4pPr marL="1524000" marR="0" indent="-381000" algn="l" defTabSz="584200" rtl="0" latinLnBrk="0">
        <a:lnSpc>
          <a:spcPct val="100000"/>
        </a:lnSpc>
        <a:spcBef>
          <a:spcPts val="3200"/>
        </a:spcBef>
        <a:spcAft>
          <a:spcPts val="0"/>
        </a:spcAft>
        <a:buClr>
          <a:srgbClr val="9A7865"/>
        </a:buClr>
        <a:buSzPct val="40000"/>
        <a:buFontTx/>
        <a:buBlip>
          <a:blip r:embed="rId3"/>
        </a:buBlip>
        <a:tabLst/>
        <a:defRPr b="0" baseline="0" cap="none" i="0" spc="0" strike="noStrike" sz="3600" u="none">
          <a:ln>
            <a:noFill/>
          </a:ln>
          <a:solidFill>
            <a:srgbClr val="625B48"/>
          </a:solidFill>
          <a:uFillTx/>
          <a:latin typeface="+mn-lt"/>
          <a:ea typeface="+mn-ea"/>
          <a:cs typeface="+mn-cs"/>
          <a:sym typeface="Didot"/>
        </a:defRPr>
      </a:lvl4pPr>
      <a:lvl5pPr marL="1905000" marR="0" indent="-381000" algn="l" defTabSz="584200" rtl="0" latinLnBrk="0">
        <a:lnSpc>
          <a:spcPct val="100000"/>
        </a:lnSpc>
        <a:spcBef>
          <a:spcPts val="3200"/>
        </a:spcBef>
        <a:spcAft>
          <a:spcPts val="0"/>
        </a:spcAft>
        <a:buClr>
          <a:srgbClr val="9A7865"/>
        </a:buClr>
        <a:buSzPct val="40000"/>
        <a:buFontTx/>
        <a:buBlip>
          <a:blip r:embed="rId3"/>
        </a:buBlip>
        <a:tabLst/>
        <a:defRPr b="0" baseline="0" cap="none" i="0" spc="0" strike="noStrike" sz="3600" u="none">
          <a:ln>
            <a:noFill/>
          </a:ln>
          <a:solidFill>
            <a:srgbClr val="625B48"/>
          </a:solidFill>
          <a:uFillTx/>
          <a:latin typeface="+mn-lt"/>
          <a:ea typeface="+mn-ea"/>
          <a:cs typeface="+mn-cs"/>
          <a:sym typeface="Didot"/>
        </a:defRPr>
      </a:lvl5pPr>
      <a:lvl6pPr marL="2286000" marR="0" indent="-381000" algn="l" defTabSz="584200" rtl="0" latinLnBrk="0">
        <a:lnSpc>
          <a:spcPct val="100000"/>
        </a:lnSpc>
        <a:spcBef>
          <a:spcPts val="3200"/>
        </a:spcBef>
        <a:spcAft>
          <a:spcPts val="0"/>
        </a:spcAft>
        <a:buClr>
          <a:srgbClr val="9A7865"/>
        </a:buClr>
        <a:buSzPct val="40000"/>
        <a:buFontTx/>
        <a:buBlip>
          <a:blip r:embed="rId3"/>
        </a:buBlip>
        <a:tabLst/>
        <a:defRPr b="0" baseline="0" cap="none" i="0" spc="0" strike="noStrike" sz="3600" u="none">
          <a:ln>
            <a:noFill/>
          </a:ln>
          <a:solidFill>
            <a:srgbClr val="625B48"/>
          </a:solidFill>
          <a:uFillTx/>
          <a:latin typeface="+mn-lt"/>
          <a:ea typeface="+mn-ea"/>
          <a:cs typeface="+mn-cs"/>
          <a:sym typeface="Didot"/>
        </a:defRPr>
      </a:lvl6pPr>
      <a:lvl7pPr marL="2667000" marR="0" indent="-381000" algn="l" defTabSz="584200" rtl="0" latinLnBrk="0">
        <a:lnSpc>
          <a:spcPct val="100000"/>
        </a:lnSpc>
        <a:spcBef>
          <a:spcPts val="3200"/>
        </a:spcBef>
        <a:spcAft>
          <a:spcPts val="0"/>
        </a:spcAft>
        <a:buClr>
          <a:srgbClr val="9A7865"/>
        </a:buClr>
        <a:buSzPct val="40000"/>
        <a:buFontTx/>
        <a:buBlip>
          <a:blip r:embed="rId3"/>
        </a:buBlip>
        <a:tabLst/>
        <a:defRPr b="0" baseline="0" cap="none" i="0" spc="0" strike="noStrike" sz="3600" u="none">
          <a:ln>
            <a:noFill/>
          </a:ln>
          <a:solidFill>
            <a:srgbClr val="625B48"/>
          </a:solidFill>
          <a:uFillTx/>
          <a:latin typeface="+mn-lt"/>
          <a:ea typeface="+mn-ea"/>
          <a:cs typeface="+mn-cs"/>
          <a:sym typeface="Didot"/>
        </a:defRPr>
      </a:lvl7pPr>
      <a:lvl8pPr marL="3048000" marR="0" indent="-381000" algn="l" defTabSz="584200" rtl="0" latinLnBrk="0">
        <a:lnSpc>
          <a:spcPct val="100000"/>
        </a:lnSpc>
        <a:spcBef>
          <a:spcPts val="3200"/>
        </a:spcBef>
        <a:spcAft>
          <a:spcPts val="0"/>
        </a:spcAft>
        <a:buClr>
          <a:srgbClr val="9A7865"/>
        </a:buClr>
        <a:buSzPct val="40000"/>
        <a:buFontTx/>
        <a:buBlip>
          <a:blip r:embed="rId3"/>
        </a:buBlip>
        <a:tabLst/>
        <a:defRPr b="0" baseline="0" cap="none" i="0" spc="0" strike="noStrike" sz="3600" u="none">
          <a:ln>
            <a:noFill/>
          </a:ln>
          <a:solidFill>
            <a:srgbClr val="625B48"/>
          </a:solidFill>
          <a:uFillTx/>
          <a:latin typeface="+mn-lt"/>
          <a:ea typeface="+mn-ea"/>
          <a:cs typeface="+mn-cs"/>
          <a:sym typeface="Didot"/>
        </a:defRPr>
      </a:lvl8pPr>
      <a:lvl9pPr marL="3429000" marR="0" indent="-381000" algn="l" defTabSz="584200" rtl="0" latinLnBrk="0">
        <a:lnSpc>
          <a:spcPct val="100000"/>
        </a:lnSpc>
        <a:spcBef>
          <a:spcPts val="3200"/>
        </a:spcBef>
        <a:spcAft>
          <a:spcPts val="0"/>
        </a:spcAft>
        <a:buClr>
          <a:srgbClr val="9A7865"/>
        </a:buClr>
        <a:buSzPct val="40000"/>
        <a:buFontTx/>
        <a:buBlip>
          <a:blip r:embed="rId3"/>
        </a:buBlip>
        <a:tabLst/>
        <a:defRPr b="0" baseline="0" cap="none" i="0" spc="0" strike="noStrike" sz="3600" u="none">
          <a:ln>
            <a:noFill/>
          </a:ln>
          <a:solidFill>
            <a:srgbClr val="625B48"/>
          </a:solidFill>
          <a:uFillTx/>
          <a:latin typeface="+mn-lt"/>
          <a:ea typeface="+mn-ea"/>
          <a:cs typeface="+mn-cs"/>
          <a:sym typeface="Didot"/>
        </a:defRPr>
      </a:lvl9pPr>
    </p:bodyStyle>
    <p:otherStyle>
      <a:lvl1pPr marL="0" marR="0" indent="0" algn="ctr" defTabSz="584200" latinLnBrk="0">
        <a:lnSpc>
          <a:spcPct val="100000"/>
        </a:lnSpc>
        <a:spcBef>
          <a:spcPts val="0"/>
        </a:spcBef>
        <a:spcAft>
          <a:spcPts val="0"/>
        </a:spcAft>
        <a:buClr>
          <a:srgbClr val="9A7865"/>
        </a:buClr>
        <a:buSzTx/>
        <a:buFontTx/>
        <a:buNone/>
        <a:tabLst/>
        <a:defRPr b="1" baseline="0" cap="none" i="0" spc="0" strike="noStrike" sz="1800" u="none">
          <a:ln>
            <a:noFill/>
          </a:ln>
          <a:solidFill>
            <a:schemeClr val="tx1"/>
          </a:solidFill>
          <a:uFillTx/>
          <a:latin typeface="+mn-lt"/>
          <a:ea typeface="+mn-ea"/>
          <a:cs typeface="+mn-cs"/>
          <a:sym typeface="Didot"/>
        </a:defRPr>
      </a:lvl1pPr>
      <a:lvl2pPr marL="0" marR="0" indent="228600" algn="ctr" defTabSz="584200" latinLnBrk="0">
        <a:lnSpc>
          <a:spcPct val="100000"/>
        </a:lnSpc>
        <a:spcBef>
          <a:spcPts val="0"/>
        </a:spcBef>
        <a:spcAft>
          <a:spcPts val="0"/>
        </a:spcAft>
        <a:buClr>
          <a:srgbClr val="9A7865"/>
        </a:buClr>
        <a:buSzTx/>
        <a:buFontTx/>
        <a:buNone/>
        <a:tabLst/>
        <a:defRPr b="1" baseline="0" cap="none" i="0" spc="0" strike="noStrike" sz="1800" u="none">
          <a:ln>
            <a:noFill/>
          </a:ln>
          <a:solidFill>
            <a:schemeClr val="tx1"/>
          </a:solidFill>
          <a:uFillTx/>
          <a:latin typeface="+mn-lt"/>
          <a:ea typeface="+mn-ea"/>
          <a:cs typeface="+mn-cs"/>
          <a:sym typeface="Didot"/>
        </a:defRPr>
      </a:lvl2pPr>
      <a:lvl3pPr marL="0" marR="0" indent="457200" algn="ctr" defTabSz="584200" latinLnBrk="0">
        <a:lnSpc>
          <a:spcPct val="100000"/>
        </a:lnSpc>
        <a:spcBef>
          <a:spcPts val="0"/>
        </a:spcBef>
        <a:spcAft>
          <a:spcPts val="0"/>
        </a:spcAft>
        <a:buClr>
          <a:srgbClr val="9A7865"/>
        </a:buClr>
        <a:buSzTx/>
        <a:buFontTx/>
        <a:buNone/>
        <a:tabLst/>
        <a:defRPr b="1" baseline="0" cap="none" i="0" spc="0" strike="noStrike" sz="1800" u="none">
          <a:ln>
            <a:noFill/>
          </a:ln>
          <a:solidFill>
            <a:schemeClr val="tx1"/>
          </a:solidFill>
          <a:uFillTx/>
          <a:latin typeface="+mn-lt"/>
          <a:ea typeface="+mn-ea"/>
          <a:cs typeface="+mn-cs"/>
          <a:sym typeface="Didot"/>
        </a:defRPr>
      </a:lvl3pPr>
      <a:lvl4pPr marL="0" marR="0" indent="685800" algn="ctr" defTabSz="584200" latinLnBrk="0">
        <a:lnSpc>
          <a:spcPct val="100000"/>
        </a:lnSpc>
        <a:spcBef>
          <a:spcPts val="0"/>
        </a:spcBef>
        <a:spcAft>
          <a:spcPts val="0"/>
        </a:spcAft>
        <a:buClr>
          <a:srgbClr val="9A7865"/>
        </a:buClr>
        <a:buSzTx/>
        <a:buFontTx/>
        <a:buNone/>
        <a:tabLst/>
        <a:defRPr b="1" baseline="0" cap="none" i="0" spc="0" strike="noStrike" sz="1800" u="none">
          <a:ln>
            <a:noFill/>
          </a:ln>
          <a:solidFill>
            <a:schemeClr val="tx1"/>
          </a:solidFill>
          <a:uFillTx/>
          <a:latin typeface="+mn-lt"/>
          <a:ea typeface="+mn-ea"/>
          <a:cs typeface="+mn-cs"/>
          <a:sym typeface="Didot"/>
        </a:defRPr>
      </a:lvl4pPr>
      <a:lvl5pPr marL="0" marR="0" indent="914400" algn="ctr" defTabSz="584200" latinLnBrk="0">
        <a:lnSpc>
          <a:spcPct val="100000"/>
        </a:lnSpc>
        <a:spcBef>
          <a:spcPts val="0"/>
        </a:spcBef>
        <a:spcAft>
          <a:spcPts val="0"/>
        </a:spcAft>
        <a:buClr>
          <a:srgbClr val="9A7865"/>
        </a:buClr>
        <a:buSzTx/>
        <a:buFontTx/>
        <a:buNone/>
        <a:tabLst/>
        <a:defRPr b="1" baseline="0" cap="none" i="0" spc="0" strike="noStrike" sz="1800" u="none">
          <a:ln>
            <a:noFill/>
          </a:ln>
          <a:solidFill>
            <a:schemeClr val="tx1"/>
          </a:solidFill>
          <a:uFillTx/>
          <a:latin typeface="+mn-lt"/>
          <a:ea typeface="+mn-ea"/>
          <a:cs typeface="+mn-cs"/>
          <a:sym typeface="Didot"/>
        </a:defRPr>
      </a:lvl5pPr>
      <a:lvl6pPr marL="0" marR="0" indent="1143000" algn="ctr" defTabSz="584200" latinLnBrk="0">
        <a:lnSpc>
          <a:spcPct val="100000"/>
        </a:lnSpc>
        <a:spcBef>
          <a:spcPts val="0"/>
        </a:spcBef>
        <a:spcAft>
          <a:spcPts val="0"/>
        </a:spcAft>
        <a:buClr>
          <a:srgbClr val="9A7865"/>
        </a:buClr>
        <a:buSzTx/>
        <a:buFontTx/>
        <a:buNone/>
        <a:tabLst/>
        <a:defRPr b="1" baseline="0" cap="none" i="0" spc="0" strike="noStrike" sz="1800" u="none">
          <a:ln>
            <a:noFill/>
          </a:ln>
          <a:solidFill>
            <a:schemeClr val="tx1"/>
          </a:solidFill>
          <a:uFillTx/>
          <a:latin typeface="+mn-lt"/>
          <a:ea typeface="+mn-ea"/>
          <a:cs typeface="+mn-cs"/>
          <a:sym typeface="Didot"/>
        </a:defRPr>
      </a:lvl6pPr>
      <a:lvl7pPr marL="0" marR="0" indent="1371600" algn="ctr" defTabSz="584200" latinLnBrk="0">
        <a:lnSpc>
          <a:spcPct val="100000"/>
        </a:lnSpc>
        <a:spcBef>
          <a:spcPts val="0"/>
        </a:spcBef>
        <a:spcAft>
          <a:spcPts val="0"/>
        </a:spcAft>
        <a:buClr>
          <a:srgbClr val="9A7865"/>
        </a:buClr>
        <a:buSzTx/>
        <a:buFontTx/>
        <a:buNone/>
        <a:tabLst/>
        <a:defRPr b="1" baseline="0" cap="none" i="0" spc="0" strike="noStrike" sz="1800" u="none">
          <a:ln>
            <a:noFill/>
          </a:ln>
          <a:solidFill>
            <a:schemeClr val="tx1"/>
          </a:solidFill>
          <a:uFillTx/>
          <a:latin typeface="+mn-lt"/>
          <a:ea typeface="+mn-ea"/>
          <a:cs typeface="+mn-cs"/>
          <a:sym typeface="Didot"/>
        </a:defRPr>
      </a:lvl7pPr>
      <a:lvl8pPr marL="0" marR="0" indent="1600200" algn="ctr" defTabSz="584200" latinLnBrk="0">
        <a:lnSpc>
          <a:spcPct val="100000"/>
        </a:lnSpc>
        <a:spcBef>
          <a:spcPts val="0"/>
        </a:spcBef>
        <a:spcAft>
          <a:spcPts val="0"/>
        </a:spcAft>
        <a:buClr>
          <a:srgbClr val="9A7865"/>
        </a:buClr>
        <a:buSzTx/>
        <a:buFontTx/>
        <a:buNone/>
        <a:tabLst/>
        <a:defRPr b="1" baseline="0" cap="none" i="0" spc="0" strike="noStrike" sz="1800" u="none">
          <a:ln>
            <a:noFill/>
          </a:ln>
          <a:solidFill>
            <a:schemeClr val="tx1"/>
          </a:solidFill>
          <a:uFillTx/>
          <a:latin typeface="+mn-lt"/>
          <a:ea typeface="+mn-ea"/>
          <a:cs typeface="+mn-cs"/>
          <a:sym typeface="Didot"/>
        </a:defRPr>
      </a:lvl8pPr>
      <a:lvl9pPr marL="0" marR="0" indent="1828800" algn="ctr" defTabSz="584200" latinLnBrk="0">
        <a:lnSpc>
          <a:spcPct val="100000"/>
        </a:lnSpc>
        <a:spcBef>
          <a:spcPts val="0"/>
        </a:spcBef>
        <a:spcAft>
          <a:spcPts val="0"/>
        </a:spcAft>
        <a:buClr>
          <a:srgbClr val="9A7865"/>
        </a:buClr>
        <a:buSzTx/>
        <a:buFontTx/>
        <a:buNone/>
        <a:tabLst/>
        <a:defRPr b="1" baseline="0" cap="none" i="0" spc="0" strike="noStrike" sz="1800" u="none">
          <a:ln>
            <a:noFill/>
          </a:ln>
          <a:solidFill>
            <a:schemeClr val="tx1"/>
          </a:solidFill>
          <a:uFillTx/>
          <a:latin typeface="+mn-lt"/>
          <a:ea typeface="+mn-ea"/>
          <a:cs typeface="+mn-cs"/>
          <a:sym typeface="Dido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biofuel.org.uk/what-are-biofuels.html"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jpeg"/><Relationship Id="rId4" Type="http://schemas.openxmlformats.org/officeDocument/2006/relationships/image" Target="../media/image2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jpeg"/><Relationship Id="rId4" Type="http://schemas.openxmlformats.org/officeDocument/2006/relationships/image" Target="../media/image2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 Id="rId3" Type="http://schemas.openxmlformats.org/officeDocument/2006/relationships/image" Target="../media/image2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hyperlink" Target="https://en.wikipedia.org/wiki/Polysaccharide" TargetMode="External"/><Relationship Id="rId5" Type="http://schemas.openxmlformats.org/officeDocument/2006/relationships/hyperlink" Target="https://en.wikipedia.org/wiki/Plant" TargetMode="External"/><Relationship Id="rId6" Type="http://schemas.openxmlformats.org/officeDocument/2006/relationships/image" Target="../media/image25.png"/><Relationship Id="rId7" Type="http://schemas.openxmlformats.org/officeDocument/2006/relationships/image" Target="../media/image2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9.png"/><Relationship Id="rId4" Type="http://schemas.openxmlformats.org/officeDocument/2006/relationships/image" Target="../media/image3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hyperlink" Target="https://en.wikipedia.org/wiki/Restriction_site" TargetMode="External"/><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png"/><Relationship Id="rId3" Type="http://schemas.openxmlformats.org/officeDocument/2006/relationships/image" Target="../media/image37.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40.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hyperlink" Target="https://en.wikipedia.org/wiki/Species" TargetMode="External"/><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hyperlink" Target="https://en.wikipedia.org/wiki/Carbohydrate" TargetMode="External"/><Relationship Id="rId5" Type="http://schemas.openxmlformats.org/officeDocument/2006/relationships/hyperlink" Target="https://en.wikipedia.org/wiki/Microorganisms" TargetMode="External"/><Relationship Id="rId6" Type="http://schemas.openxmlformats.org/officeDocument/2006/relationships/hyperlink" Target="https://en.wikipedia.org/wiki/Yeast" TargetMode="External"/><Relationship Id="rId7" Type="http://schemas.openxmlformats.org/officeDocument/2006/relationships/hyperlink" Target="https://en.wikipedia.org/wiki/Bacteria" TargetMode="External"/><Relationship Id="rId8" Type="http://schemas.openxmlformats.org/officeDocument/2006/relationships/hyperlink" Target="https://en.wiktionary.org/wiki/anaerobic" TargetMode="External"/><Relationship Id="rId9" Type="http://schemas.openxmlformats.org/officeDocument/2006/relationships/hyperlink" Target="https://en.wikipedia.org/wiki/Yogurt" TargetMode="External"/><Relationship Id="rId10" Type="http://schemas.openxmlformats.org/officeDocument/2006/relationships/hyperlink" Target="https://en.wikipedia.org/wiki/Vinegar" TargetMode="External"/><Relationship Id="rId11" Type="http://schemas.openxmlformats.org/officeDocument/2006/relationships/hyperlink" Target="https://en.wikipedia.org/wiki/Olives" TargetMode="External"/><Relationship Id="rId12" Type="http://schemas.openxmlformats.org/officeDocument/2006/relationships/hyperlink" Target="https://en.wikipedia.org/wiki/Cheese" TargetMode="External"/><Relationship Id="rId13" Type="http://schemas.openxmlformats.org/officeDocument/2006/relationships/image" Target="../media/image7.png"/><Relationship Id="rId14" Type="http://schemas.openxmlformats.org/officeDocument/2006/relationships/image" Target="../media/image8.png"/><Relationship Id="rId15" Type="http://schemas.openxmlformats.org/officeDocument/2006/relationships/image" Target="../media/image9.png"/><Relationship Id="rId16" Type="http://schemas.openxmlformats.org/officeDocument/2006/relationships/image" Target="../media/image1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hyperlink" Target="https://en.wikipedia.org/wiki/Bacterial_infection" TargetMode="External"/><Relationship Id="rId4" Type="http://schemas.openxmlformats.org/officeDocument/2006/relationships/hyperlink" Target="https://en.wikipedia.org/wiki/Staphylococcus" TargetMode="External"/><Relationship Id="rId5" Type="http://schemas.openxmlformats.org/officeDocument/2006/relationships/hyperlink" Target="https://en.wikipedia.org/wiki/Streptococcus" TargetMode="External"/><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 Id="rId3" Type="http://schemas.openxmlformats.org/officeDocument/2006/relationships/image" Target="../media/image1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C21 Biotechnology"/>
          <p:cNvSpPr txBox="1"/>
          <p:nvPr>
            <p:ph type="ctrTitle"/>
          </p:nvPr>
        </p:nvSpPr>
        <p:spPr>
          <a:prstGeom prst="rect">
            <a:avLst/>
          </a:prstGeom>
        </p:spPr>
        <p:txBody>
          <a:bodyPr/>
          <a:lstStyle/>
          <a:p>
            <a:pPr/>
            <a:r>
              <a:t>C21 Biotechnology</a:t>
            </a:r>
          </a:p>
        </p:txBody>
      </p:sp>
      <p:sp>
        <p:nvSpPr>
          <p:cNvPr id="120" name="IGCSE Biology…"/>
          <p:cNvSpPr txBox="1"/>
          <p:nvPr>
            <p:ph type="subTitle" sz="quarter" idx="1"/>
          </p:nvPr>
        </p:nvSpPr>
        <p:spPr>
          <a:prstGeom prst="rect">
            <a:avLst/>
          </a:prstGeom>
        </p:spPr>
        <p:txBody>
          <a:bodyPr/>
          <a:lstStyle/>
          <a:p>
            <a:pPr defTabSz="554990">
              <a:defRPr sz="2470"/>
            </a:pPr>
            <a:r>
              <a:t>IGCSE Biology</a:t>
            </a:r>
          </a:p>
          <a:p>
            <a:pPr defTabSz="554990">
              <a:defRPr sz="2470"/>
            </a:pPr>
            <a:r>
              <a:t>Wendy Chai</a:t>
            </a:r>
          </a:p>
        </p:txBody>
      </p:sp>
      <p:sp>
        <p:nvSpPr>
          <p:cNvPr id="121" name="Using living organisms to carry out processes that make substances we want."/>
          <p:cNvSpPr txBox="1"/>
          <p:nvPr/>
        </p:nvSpPr>
        <p:spPr>
          <a:xfrm>
            <a:off x="1034567" y="1079196"/>
            <a:ext cx="9659954" cy="138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r>
              <a:t>Using </a:t>
            </a:r>
            <a:r>
              <a:rPr>
                <a:solidFill>
                  <a:schemeClr val="accent5">
                    <a:hueOff val="-69957"/>
                    <a:satOff val="-6629"/>
                    <a:lumOff val="-9411"/>
                  </a:schemeClr>
                </a:solidFill>
              </a:rPr>
              <a:t>living organisms</a:t>
            </a:r>
            <a:r>
              <a:t> to carry out processes that </a:t>
            </a:r>
            <a:r>
              <a:rPr>
                <a:solidFill>
                  <a:schemeClr val="accent5">
                    <a:hueOff val="-69957"/>
                    <a:satOff val="-6629"/>
                    <a:lumOff val="-9411"/>
                  </a:schemeClr>
                </a:solidFill>
              </a:rPr>
              <a:t>make substances</a:t>
            </a:r>
            <a:r>
              <a:t> we want.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Biofuel"/>
          <p:cNvSpPr txBox="1"/>
          <p:nvPr>
            <p:ph type="title"/>
          </p:nvPr>
        </p:nvSpPr>
        <p:spPr>
          <a:xfrm>
            <a:off x="1104900" y="571500"/>
            <a:ext cx="6071857" cy="2362200"/>
          </a:xfrm>
          <a:prstGeom prst="rect">
            <a:avLst/>
          </a:prstGeom>
        </p:spPr>
        <p:txBody>
          <a:bodyPr/>
          <a:lstStyle/>
          <a:p>
            <a:pPr/>
            <a:r>
              <a:t>Biofuel</a:t>
            </a:r>
          </a:p>
        </p:txBody>
      </p:sp>
      <p:sp>
        <p:nvSpPr>
          <p:cNvPr id="172" name="Biofuels are produced from biomass.…"/>
          <p:cNvSpPr txBox="1"/>
          <p:nvPr>
            <p:ph type="body" sz="half" idx="1"/>
          </p:nvPr>
        </p:nvSpPr>
        <p:spPr>
          <a:xfrm>
            <a:off x="769850" y="2709295"/>
            <a:ext cx="5714113" cy="6341610"/>
          </a:xfrm>
          <a:prstGeom prst="rect">
            <a:avLst/>
          </a:prstGeom>
        </p:spPr>
        <p:txBody>
          <a:bodyPr/>
          <a:lstStyle/>
          <a:p>
            <a:pPr marL="288925" indent="-288925" defTabSz="416052">
              <a:lnSpc>
                <a:spcPts val="4900"/>
              </a:lnSpc>
              <a:spcBef>
                <a:spcPts val="1800"/>
              </a:spcBef>
              <a:buSzPct val="80000"/>
              <a:buFont typeface="Georgia"/>
              <a:buChar char="•"/>
              <a:defRPr sz="2730">
                <a:solidFill>
                  <a:srgbClr val="000000"/>
                </a:solidFill>
              </a:defRPr>
            </a:pPr>
            <a:r>
              <a:t>Biofuels are produced </a:t>
            </a:r>
            <a:r>
              <a:rPr b="1"/>
              <a:t>from biomass</a:t>
            </a:r>
            <a:r>
              <a:t>. </a:t>
            </a:r>
          </a:p>
          <a:p>
            <a:pPr marL="288925" indent="-288925" defTabSz="416052">
              <a:lnSpc>
                <a:spcPts val="4900"/>
              </a:lnSpc>
              <a:spcBef>
                <a:spcPts val="1800"/>
              </a:spcBef>
              <a:buSzPct val="80000"/>
              <a:buFont typeface="Georgia"/>
              <a:buChar char="•"/>
              <a:defRPr sz="2730">
                <a:solidFill>
                  <a:srgbClr val="000000"/>
                </a:solidFill>
              </a:defRPr>
            </a:pPr>
            <a:r>
              <a:rPr b="1"/>
              <a:t>Ethanol</a:t>
            </a:r>
            <a:r>
              <a:t> from </a:t>
            </a:r>
            <a:r>
              <a:rPr>
                <a:solidFill>
                  <a:schemeClr val="accent5">
                    <a:hueOff val="122773"/>
                    <a:satOff val="6301"/>
                    <a:lumOff val="-20829"/>
                  </a:schemeClr>
                </a:solidFill>
              </a:rPr>
              <a:t>corn</a:t>
            </a:r>
            <a:r>
              <a:t> and </a:t>
            </a:r>
            <a:r>
              <a:rPr>
                <a:solidFill>
                  <a:schemeClr val="accent5">
                    <a:hueOff val="122773"/>
                    <a:satOff val="6301"/>
                    <a:lumOff val="-20829"/>
                  </a:schemeClr>
                </a:solidFill>
              </a:rPr>
              <a:t>sugarcane</a:t>
            </a:r>
            <a:r>
              <a:t>, and </a:t>
            </a:r>
            <a:r>
              <a:rPr b="1"/>
              <a:t>biodiesel</a:t>
            </a:r>
            <a:r>
              <a:t> from </a:t>
            </a:r>
            <a:r>
              <a:rPr>
                <a:solidFill>
                  <a:schemeClr val="accent5">
                    <a:hueOff val="122773"/>
                    <a:satOff val="6301"/>
                    <a:lumOff val="-20829"/>
                  </a:schemeClr>
                </a:solidFill>
              </a:rPr>
              <a:t>soy</a:t>
            </a:r>
            <a:r>
              <a:t>, </a:t>
            </a:r>
            <a:r>
              <a:rPr>
                <a:solidFill>
                  <a:schemeClr val="accent5">
                    <a:hueOff val="122773"/>
                    <a:satOff val="6301"/>
                    <a:lumOff val="-20829"/>
                  </a:schemeClr>
                </a:solidFill>
              </a:rPr>
              <a:t>rapeseed</a:t>
            </a:r>
            <a:r>
              <a:t>, and </a:t>
            </a:r>
            <a:r>
              <a:rPr>
                <a:solidFill>
                  <a:schemeClr val="accent5">
                    <a:hueOff val="122773"/>
                    <a:satOff val="6301"/>
                    <a:lumOff val="-20829"/>
                  </a:schemeClr>
                </a:solidFill>
              </a:rPr>
              <a:t>oil palm</a:t>
            </a:r>
            <a:r>
              <a:t> dominate the current market for biofuels. </a:t>
            </a:r>
          </a:p>
          <a:p>
            <a:pPr marL="288925" indent="-288925" defTabSz="416052">
              <a:lnSpc>
                <a:spcPts val="4900"/>
              </a:lnSpc>
              <a:spcBef>
                <a:spcPts val="1800"/>
              </a:spcBef>
              <a:buSzPct val="80000"/>
              <a:buFont typeface="Georgia"/>
              <a:buChar char="•"/>
              <a:defRPr sz="2730">
                <a:solidFill>
                  <a:srgbClr val="000000"/>
                </a:solidFill>
              </a:defRPr>
            </a:pPr>
            <a:r>
              <a:t>Advanced second-generation biofuels are made from </a:t>
            </a:r>
            <a:r>
              <a:rPr b="1">
                <a:solidFill>
                  <a:schemeClr val="accent5">
                    <a:hueOff val="122773"/>
                    <a:satOff val="6301"/>
                    <a:lumOff val="-20829"/>
                  </a:schemeClr>
                </a:solidFill>
              </a:rPr>
              <a:t>non-food</a:t>
            </a:r>
            <a:r>
              <a:t> (cellulosic and algae-based) feedstocks, such as municipal waste, algae, perennial grasses, and wood chips.</a:t>
            </a:r>
          </a:p>
        </p:txBody>
      </p:sp>
      <p:pic>
        <p:nvPicPr>
          <p:cNvPr id="173" name="biofuel_ethanol_fuell.jpg" descr="biofuel_ethanol_fuell.jpg"/>
          <p:cNvPicPr>
            <a:picLocks noChangeAspect="0"/>
          </p:cNvPicPr>
          <p:nvPr/>
        </p:nvPicPr>
        <p:blipFill>
          <a:blip r:embed="rId3">
            <a:extLst/>
          </a:blip>
          <a:stretch>
            <a:fillRect/>
          </a:stretch>
        </p:blipFill>
        <p:spPr>
          <a:xfrm>
            <a:off x="8951383" y="271649"/>
            <a:ext cx="3712582" cy="2961902"/>
          </a:xfrm>
          <a:prstGeom prst="rect">
            <a:avLst/>
          </a:prstGeom>
        </p:spPr>
      </p:pic>
      <p:pic>
        <p:nvPicPr>
          <p:cNvPr id="174" name="b20.jpg.600x315_q90_crop-smart.jpg" descr="b20.jpg.600x315_q90_crop-smart.jpg"/>
          <p:cNvPicPr>
            <a:picLocks noChangeAspect="0"/>
          </p:cNvPicPr>
          <p:nvPr/>
        </p:nvPicPr>
        <p:blipFill>
          <a:blip r:embed="rId4">
            <a:extLst/>
          </a:blip>
          <a:stretch>
            <a:fillRect/>
          </a:stretch>
        </p:blipFill>
        <p:spPr>
          <a:xfrm>
            <a:off x="6748589" y="3335904"/>
            <a:ext cx="6296750" cy="5715001"/>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72">
                                            <p:bg/>
                                          </p:spTgt>
                                        </p:tgtEl>
                                        <p:attrNameLst>
                                          <p:attrName>style.visibility</p:attrName>
                                        </p:attrNameLst>
                                      </p:cBhvr>
                                      <p:to>
                                        <p:strVal val="visible"/>
                                      </p:to>
                                    </p:set>
                                    <p:anim calcmode="lin" valueType="num">
                                      <p:cBhvr>
                                        <p:cTn id="7" dur="499" fill="hold"/>
                                        <p:tgtEl>
                                          <p:spTgt spid="172">
                                            <p:bg/>
                                          </p:spTgt>
                                        </p:tgtEl>
                                        <p:attrNameLst>
                                          <p:attrName>ppt_x</p:attrName>
                                        </p:attrNameLst>
                                      </p:cBhvr>
                                      <p:tavLst>
                                        <p:tav tm="0">
                                          <p:val>
                                            <p:strVal val="0-#ppt_w/2"/>
                                          </p:val>
                                        </p:tav>
                                        <p:tav tm="100000">
                                          <p:val>
                                            <p:strVal val="#ppt_x"/>
                                          </p:val>
                                        </p:tav>
                                      </p:tavLst>
                                    </p:anim>
                                    <p:anim calcmode="lin" valueType="num">
                                      <p:cBhvr>
                                        <p:cTn id="8" dur="499" fill="hold"/>
                                        <p:tgtEl>
                                          <p:spTgt spid="172">
                                            <p:bg/>
                                          </p:spTgt>
                                        </p:tgtEl>
                                        <p:attrNameLst>
                                          <p:attrName>ppt_y</p:attrName>
                                        </p:attrNameLst>
                                      </p:cBhvr>
                                      <p:tavLst>
                                        <p:tav tm="0">
                                          <p:val>
                                            <p:strVal val="#ppt_y"/>
                                          </p:val>
                                        </p:tav>
                                        <p:tav tm="100000">
                                          <p:val>
                                            <p:strVal val="#ppt_y"/>
                                          </p:val>
                                        </p:tav>
                                      </p:tavLst>
                                    </p:anim>
                                  </p:childTnLst>
                                </p:cTn>
                              </p:par>
                              <p:par>
                                <p:cTn id="9" presetClass="entr" nodeType="withEffect" presetSubtype="8" presetID="2" grpId="1" fill="hold">
                                  <p:stCondLst>
                                    <p:cond delay="0"/>
                                  </p:stCondLst>
                                  <p:iterate type="el" backwards="0">
                                    <p:tmAbs val="0"/>
                                  </p:iterate>
                                  <p:childTnLst>
                                    <p:set>
                                      <p:cBhvr>
                                        <p:cTn id="10" fill="hold"/>
                                        <p:tgtEl>
                                          <p:spTgt spid="172">
                                            <p:txEl>
                                              <p:pRg st="0" end="0"/>
                                            </p:txEl>
                                          </p:spTgt>
                                        </p:tgtEl>
                                        <p:attrNameLst>
                                          <p:attrName>style.visibility</p:attrName>
                                        </p:attrNameLst>
                                      </p:cBhvr>
                                      <p:to>
                                        <p:strVal val="visible"/>
                                      </p:to>
                                    </p:set>
                                    <p:anim calcmode="lin" valueType="num">
                                      <p:cBhvr>
                                        <p:cTn id="11" dur="499" fill="hold"/>
                                        <p:tgtEl>
                                          <p:spTgt spid="172">
                                            <p:txEl>
                                              <p:pRg st="0" end="0"/>
                                            </p:txEl>
                                          </p:spTgt>
                                        </p:tgtEl>
                                        <p:attrNameLst>
                                          <p:attrName>ppt_x</p:attrName>
                                        </p:attrNameLst>
                                      </p:cBhvr>
                                      <p:tavLst>
                                        <p:tav tm="0">
                                          <p:val>
                                            <p:strVal val="0-#ppt_w/2"/>
                                          </p:val>
                                        </p:tav>
                                        <p:tav tm="100000">
                                          <p:val>
                                            <p:strVal val="#ppt_x"/>
                                          </p:val>
                                        </p:tav>
                                      </p:tavLst>
                                    </p:anim>
                                    <p:anim calcmode="lin" valueType="num">
                                      <p:cBhvr>
                                        <p:cTn id="12" dur="499" fill="hold"/>
                                        <p:tgtEl>
                                          <p:spTgt spid="17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1" fill="hold">
                                  <p:stCondLst>
                                    <p:cond delay="0"/>
                                  </p:stCondLst>
                                  <p:iterate type="el" backwards="0">
                                    <p:tmAbs val="0"/>
                                  </p:iterate>
                                  <p:childTnLst>
                                    <p:set>
                                      <p:cBhvr>
                                        <p:cTn id="16" fill="hold"/>
                                        <p:tgtEl>
                                          <p:spTgt spid="172">
                                            <p:txEl>
                                              <p:pRg st="1" end="1"/>
                                            </p:txEl>
                                          </p:spTgt>
                                        </p:tgtEl>
                                        <p:attrNameLst>
                                          <p:attrName>style.visibility</p:attrName>
                                        </p:attrNameLst>
                                      </p:cBhvr>
                                      <p:to>
                                        <p:strVal val="visible"/>
                                      </p:to>
                                    </p:set>
                                    <p:anim calcmode="lin" valueType="num">
                                      <p:cBhvr>
                                        <p:cTn id="17" dur="499" fill="hold"/>
                                        <p:tgtEl>
                                          <p:spTgt spid="172">
                                            <p:txEl>
                                              <p:pRg st="1" end="1"/>
                                            </p:txEl>
                                          </p:spTgt>
                                        </p:tgtEl>
                                        <p:attrNameLst>
                                          <p:attrName>ppt_x</p:attrName>
                                        </p:attrNameLst>
                                      </p:cBhvr>
                                      <p:tavLst>
                                        <p:tav tm="0">
                                          <p:val>
                                            <p:strVal val="0-#ppt_w/2"/>
                                          </p:val>
                                        </p:tav>
                                        <p:tav tm="100000">
                                          <p:val>
                                            <p:strVal val="#ppt_x"/>
                                          </p:val>
                                        </p:tav>
                                      </p:tavLst>
                                    </p:anim>
                                    <p:anim calcmode="lin" valueType="num">
                                      <p:cBhvr>
                                        <p:cTn id="18" dur="499" fill="hold"/>
                                        <p:tgtEl>
                                          <p:spTgt spid="17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 grpId="1" fill="hold">
                                  <p:stCondLst>
                                    <p:cond delay="0"/>
                                  </p:stCondLst>
                                  <p:iterate type="el" backwards="0">
                                    <p:tmAbs val="0"/>
                                  </p:iterate>
                                  <p:childTnLst>
                                    <p:set>
                                      <p:cBhvr>
                                        <p:cTn id="22" fill="hold"/>
                                        <p:tgtEl>
                                          <p:spTgt spid="172">
                                            <p:txEl>
                                              <p:pRg st="2" end="2"/>
                                            </p:txEl>
                                          </p:spTgt>
                                        </p:tgtEl>
                                        <p:attrNameLst>
                                          <p:attrName>style.visibility</p:attrName>
                                        </p:attrNameLst>
                                      </p:cBhvr>
                                      <p:to>
                                        <p:strVal val="visible"/>
                                      </p:to>
                                    </p:set>
                                    <p:anim calcmode="lin" valueType="num">
                                      <p:cBhvr>
                                        <p:cTn id="23" dur="499" fill="hold"/>
                                        <p:tgtEl>
                                          <p:spTgt spid="172">
                                            <p:txEl>
                                              <p:pRg st="2" end="2"/>
                                            </p:txEl>
                                          </p:spTgt>
                                        </p:tgtEl>
                                        <p:attrNameLst>
                                          <p:attrName>ppt_x</p:attrName>
                                        </p:attrNameLst>
                                      </p:cBhvr>
                                      <p:tavLst>
                                        <p:tav tm="0">
                                          <p:val>
                                            <p:strVal val="0-#ppt_w/2"/>
                                          </p:val>
                                        </p:tav>
                                        <p:tav tm="100000">
                                          <p:val>
                                            <p:strVal val="#ppt_x"/>
                                          </p:val>
                                        </p:tav>
                                      </p:tavLst>
                                    </p:anim>
                                    <p:anim calcmode="lin" valueType="num">
                                      <p:cBhvr>
                                        <p:cTn id="24" dur="499" fill="hold"/>
                                        <p:tgtEl>
                                          <p:spTgt spid="17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ID="10" grpId="2" fill="hold">
                                  <p:stCondLst>
                                    <p:cond delay="0"/>
                                  </p:stCondLst>
                                  <p:iterate type="el" backwards="0">
                                    <p:tmAbs val="0"/>
                                  </p:iterate>
                                  <p:childTnLst>
                                    <p:set>
                                      <p:cBhvr>
                                        <p:cTn id="28" fill="hold"/>
                                        <p:tgtEl>
                                          <p:spTgt spid="173"/>
                                        </p:tgtEl>
                                        <p:attrNameLst>
                                          <p:attrName>style.visibility</p:attrName>
                                        </p:attrNameLst>
                                      </p:cBhvr>
                                      <p:to>
                                        <p:strVal val="visible"/>
                                      </p:to>
                                    </p:set>
                                    <p:animEffect filter="fade" transition="in">
                                      <p:cBhvr>
                                        <p:cTn id="29" dur="500"/>
                                        <p:tgtEl>
                                          <p:spTgt spid="173"/>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1" presetID="2" grpId="3" fill="hold">
                                  <p:stCondLst>
                                    <p:cond delay="0"/>
                                  </p:stCondLst>
                                  <p:iterate type="el" backwards="0">
                                    <p:tmAbs val="0"/>
                                  </p:iterate>
                                  <p:childTnLst>
                                    <p:set>
                                      <p:cBhvr>
                                        <p:cTn id="33" fill="hold"/>
                                        <p:tgtEl>
                                          <p:spTgt spid="174"/>
                                        </p:tgtEl>
                                        <p:attrNameLst>
                                          <p:attrName>style.visibility</p:attrName>
                                        </p:attrNameLst>
                                      </p:cBhvr>
                                      <p:to>
                                        <p:strVal val="visible"/>
                                      </p:to>
                                    </p:set>
                                    <p:anim calcmode="lin" valueType="num">
                                      <p:cBhvr>
                                        <p:cTn id="34" dur="700" fill="hold"/>
                                        <p:tgtEl>
                                          <p:spTgt spid="174"/>
                                        </p:tgtEl>
                                        <p:attrNameLst>
                                          <p:attrName>ppt_x</p:attrName>
                                        </p:attrNameLst>
                                      </p:cBhvr>
                                      <p:tavLst>
                                        <p:tav tm="0">
                                          <p:val>
                                            <p:strVal val="#ppt_x"/>
                                          </p:val>
                                        </p:tav>
                                        <p:tav tm="100000">
                                          <p:val>
                                            <p:strVal val="#ppt_x"/>
                                          </p:val>
                                        </p:tav>
                                      </p:tavLst>
                                    </p:anim>
                                    <p:anim calcmode="lin" valueType="num">
                                      <p:cBhvr>
                                        <p:cTn id="35" dur="700" fill="hold"/>
                                        <p:tgtEl>
                                          <p:spTgt spid="1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3" grpId="2"/>
      <p:bldP build="whole" bldLvl="1" animBg="1" rev="0" advAuto="0" spid="174" grpId="3"/>
      <p:bldP build="p" bldLvl="5" animBg="1" rev="0" advAuto="0" spid="172" grpId="1"/>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Biofuel"/>
          <p:cNvSpPr txBox="1"/>
          <p:nvPr>
            <p:ph type="title"/>
          </p:nvPr>
        </p:nvSpPr>
        <p:spPr>
          <a:xfrm>
            <a:off x="6726991" y="368684"/>
            <a:ext cx="6180139" cy="2362201"/>
          </a:xfrm>
          <a:prstGeom prst="rect">
            <a:avLst/>
          </a:prstGeom>
        </p:spPr>
        <p:txBody>
          <a:bodyPr/>
          <a:lstStyle/>
          <a:p>
            <a:pPr/>
            <a:r>
              <a:t>Biofuel</a:t>
            </a:r>
          </a:p>
        </p:txBody>
      </p:sp>
      <p:sp>
        <p:nvSpPr>
          <p:cNvPr id="179" name="gasoline-ethanol blend…"/>
          <p:cNvSpPr txBox="1"/>
          <p:nvPr>
            <p:ph type="body" idx="1"/>
          </p:nvPr>
        </p:nvSpPr>
        <p:spPr>
          <a:xfrm>
            <a:off x="888975" y="1980863"/>
            <a:ext cx="11226850" cy="7062258"/>
          </a:xfrm>
          <a:prstGeom prst="rect">
            <a:avLst/>
          </a:prstGeom>
        </p:spPr>
        <p:txBody>
          <a:bodyPr/>
          <a:lstStyle/>
          <a:p>
            <a:pPr marL="298450" indent="-298450" defTabSz="429768">
              <a:spcBef>
                <a:spcPts val="1800"/>
              </a:spcBef>
              <a:buSzPct val="80000"/>
              <a:buFont typeface="Georgia"/>
              <a:buChar char="•"/>
              <a:defRPr sz="2820">
                <a:solidFill>
                  <a:srgbClr val="292929"/>
                </a:solidFill>
              </a:defRPr>
            </a:pPr>
            <a:r>
              <a:rPr b="1"/>
              <a:t>gasoline-ethanol blend</a:t>
            </a:r>
            <a:r>
              <a:t> </a:t>
            </a:r>
          </a:p>
          <a:p>
            <a:pPr marL="298450" indent="-298450" defTabSz="429768">
              <a:spcBef>
                <a:spcPts val="1800"/>
              </a:spcBef>
              <a:buSzPct val="80000"/>
              <a:buFont typeface="Georgia"/>
              <a:buChar char="•"/>
              <a:defRPr sz="2820">
                <a:solidFill>
                  <a:srgbClr val="292929"/>
                </a:solidFill>
              </a:defRPr>
            </a:pPr>
            <a:r>
              <a:rPr b="1"/>
              <a:t>E10</a:t>
            </a:r>
            <a:r>
              <a:t> (10% ethanol, 90% gasoline) </a:t>
            </a:r>
          </a:p>
          <a:p>
            <a:pPr marL="298450" indent="-298450" defTabSz="429768">
              <a:spcBef>
                <a:spcPts val="1800"/>
              </a:spcBef>
              <a:buSzPct val="80000"/>
              <a:buFont typeface="Georgia"/>
              <a:buChar char="•"/>
              <a:defRPr sz="2820">
                <a:solidFill>
                  <a:srgbClr val="292929"/>
                </a:solidFill>
              </a:defRPr>
            </a:pPr>
            <a:r>
              <a:rPr b="1"/>
              <a:t>E85</a:t>
            </a:r>
            <a:r>
              <a:t> (51%–83% ethanol </a:t>
            </a:r>
          </a:p>
          <a:p>
            <a:pPr marL="298450" indent="-298450" defTabSz="429768">
              <a:spcBef>
                <a:spcPts val="1800"/>
              </a:spcBef>
              <a:buSzPct val="80000"/>
              <a:buFont typeface="Georgia"/>
              <a:buChar char="•"/>
              <a:defRPr sz="2820">
                <a:solidFill>
                  <a:srgbClr val="292929"/>
                </a:solidFill>
              </a:defRPr>
            </a:pPr>
            <a:r>
              <a:t>Like petroleum-derived diesel, biodiesel is used to fuel compression-ignition (diesel) engines. </a:t>
            </a:r>
          </a:p>
          <a:p>
            <a:pPr marL="298450" indent="-298450" defTabSz="429768">
              <a:spcBef>
                <a:spcPts val="1800"/>
              </a:spcBef>
              <a:buSzPct val="80000"/>
              <a:buFont typeface="Georgia"/>
              <a:buChar char="•"/>
              <a:defRPr sz="2820">
                <a:solidFill>
                  <a:srgbClr val="292929"/>
                </a:solidFill>
              </a:defRPr>
            </a:pPr>
            <a:r>
              <a:t>Biodiesel can be blended with petroleum diesel in any percentage, including </a:t>
            </a:r>
            <a:r>
              <a:rPr b="1"/>
              <a:t>B100</a:t>
            </a:r>
            <a:r>
              <a:t> (pure biodiesel) and, the most common blend, </a:t>
            </a:r>
            <a:r>
              <a:rPr b="1"/>
              <a:t>B20</a:t>
            </a:r>
            <a:r>
              <a:t> (a blend containing 20% biodiesel and 80% petroleum diesel).</a:t>
            </a:r>
          </a:p>
          <a:p>
            <a:pPr marL="298450" indent="-298450" defTabSz="429768">
              <a:spcBef>
                <a:spcPts val="1800"/>
              </a:spcBef>
              <a:buSzPct val="80000"/>
              <a:buFont typeface="Georgia"/>
              <a:buChar char="•"/>
              <a:defRPr sz="2820">
                <a:solidFill>
                  <a:srgbClr val="292929"/>
                </a:solidFill>
              </a:defRPr>
            </a:pPr>
            <a:r>
              <a:t>The common method for converting biomass into ethanol is called </a:t>
            </a:r>
            <a:r>
              <a:rPr b="1"/>
              <a:t>fermentation</a:t>
            </a:r>
            <a:r>
              <a:t>. </a:t>
            </a:r>
          </a:p>
          <a:p>
            <a:pPr marL="298450" indent="-298450" defTabSz="429768">
              <a:spcBef>
                <a:spcPts val="1800"/>
              </a:spcBef>
              <a:buSzPct val="80000"/>
              <a:buFont typeface="Georgia"/>
              <a:buChar char="•"/>
              <a:defRPr sz="2820">
                <a:solidFill>
                  <a:srgbClr val="292929"/>
                </a:solidFill>
              </a:defRPr>
            </a:pPr>
            <a:r>
              <a:t>During fermentation, microorganisms (e.g., bacteria and yeast) metabolize plant sugars and produce ethanol.</a:t>
            </a:r>
          </a:p>
        </p:txBody>
      </p:sp>
      <p:sp>
        <p:nvSpPr>
          <p:cNvPr id="180" name="http://biofuel.org.uk/what-are-biofuels.html"/>
          <p:cNvSpPr txBox="1"/>
          <p:nvPr/>
        </p:nvSpPr>
        <p:spPr>
          <a:xfrm>
            <a:off x="734351" y="562555"/>
            <a:ext cx="5230369" cy="7371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rPr sz="2000" u="sng">
                <a:hlinkClick r:id="rId3" invalidUrl="" action="" tgtFrame="" tooltip="" history="1" highlightClick="0" endSnd="0"/>
              </a:rPr>
              <a:t>http://biofuel.org.uk/what-are-biofuels.html</a:t>
            </a:r>
            <a:r>
              <a:t>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lt" backwards="0">
                                    <p:tmAbs val="0"/>
                                  </p:iterate>
                                  <p:childTnLst>
                                    <p:set>
                                      <p:cBhvr>
                                        <p:cTn id="6" fill="hold"/>
                                        <p:tgtEl>
                                          <p:spTgt spid="179">
                                            <p:bg/>
                                          </p:spTgt>
                                        </p:tgtEl>
                                        <p:attrNameLst>
                                          <p:attrName>style.visibility</p:attrName>
                                        </p:attrNameLst>
                                      </p:cBhvr>
                                      <p:to>
                                        <p:strVal val="visible"/>
                                      </p:to>
                                    </p:set>
                                    <p:anim calcmode="lin" valueType="num">
                                      <p:cBhvr>
                                        <p:cTn id="7" dur="499" fill="hold"/>
                                        <p:tgtEl>
                                          <p:spTgt spid="179">
                                            <p:bg/>
                                          </p:spTgt>
                                        </p:tgtEl>
                                        <p:attrNameLst>
                                          <p:attrName>ppt_x</p:attrName>
                                        </p:attrNameLst>
                                      </p:cBhvr>
                                      <p:tavLst>
                                        <p:tav tm="0">
                                          <p:val>
                                            <p:strVal val="#ppt_x"/>
                                          </p:val>
                                        </p:tav>
                                        <p:tav tm="100000">
                                          <p:val>
                                            <p:strVal val="#ppt_x"/>
                                          </p:val>
                                        </p:tav>
                                      </p:tavLst>
                                    </p:anim>
                                    <p:anim calcmode="lin" valueType="num">
                                      <p:cBhvr>
                                        <p:cTn id="8" dur="499" fill="hold"/>
                                        <p:tgtEl>
                                          <p:spTgt spid="179">
                                            <p:bg/>
                                          </p:spTgt>
                                        </p:tgtEl>
                                        <p:attrNameLst>
                                          <p:attrName>ppt_y</p:attrName>
                                        </p:attrNameLst>
                                      </p:cBhvr>
                                      <p:tavLst>
                                        <p:tav tm="0">
                                          <p:val>
                                            <p:strVal val="0-#ppt_h/2"/>
                                          </p:val>
                                        </p:tav>
                                        <p:tav tm="100000">
                                          <p:val>
                                            <p:strVal val="#ppt_y"/>
                                          </p:val>
                                        </p:tav>
                                      </p:tavLst>
                                    </p:anim>
                                  </p:childTnLst>
                                </p:cTn>
                              </p:par>
                              <p:par>
                                <p:cTn id="9" presetClass="entr" nodeType="withEffect" presetSubtype="1" presetID="2" grpId="1" fill="hold">
                                  <p:stCondLst>
                                    <p:cond delay="0"/>
                                  </p:stCondLst>
                                  <p:iterate type="lt" backwards="0">
                                    <p:tmAbs val="0"/>
                                  </p:iterate>
                                  <p:childTnLst>
                                    <p:set>
                                      <p:cBhvr>
                                        <p:cTn id="10" fill="hold"/>
                                        <p:tgtEl>
                                          <p:spTgt spid="179">
                                            <p:txEl>
                                              <p:pRg st="0" end="0"/>
                                            </p:txEl>
                                          </p:spTgt>
                                        </p:tgtEl>
                                        <p:attrNameLst>
                                          <p:attrName>style.visibility</p:attrName>
                                        </p:attrNameLst>
                                      </p:cBhvr>
                                      <p:to>
                                        <p:strVal val="visible"/>
                                      </p:to>
                                    </p:set>
                                    <p:anim calcmode="lin" valueType="num">
                                      <p:cBhvr>
                                        <p:cTn id="11" dur="499" fill="hold"/>
                                        <p:tgtEl>
                                          <p:spTgt spid="179">
                                            <p:txEl>
                                              <p:pRg st="0" end="0"/>
                                            </p:txEl>
                                          </p:spTgt>
                                        </p:tgtEl>
                                        <p:attrNameLst>
                                          <p:attrName>ppt_x</p:attrName>
                                        </p:attrNameLst>
                                      </p:cBhvr>
                                      <p:tavLst>
                                        <p:tav tm="0">
                                          <p:val>
                                            <p:strVal val="#ppt_x"/>
                                          </p:val>
                                        </p:tav>
                                        <p:tav tm="100000">
                                          <p:val>
                                            <p:strVal val="#ppt_x"/>
                                          </p:val>
                                        </p:tav>
                                      </p:tavLst>
                                    </p:anim>
                                    <p:anim calcmode="lin" valueType="num">
                                      <p:cBhvr>
                                        <p:cTn id="12" dur="499" fill="hold"/>
                                        <p:tgtEl>
                                          <p:spTgt spid="179">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1" presetID="2" grpId="1" fill="hold">
                                  <p:stCondLst>
                                    <p:cond delay="0"/>
                                  </p:stCondLst>
                                  <p:iterate type="lt" backwards="0">
                                    <p:tmAbs val="0"/>
                                  </p:iterate>
                                  <p:childTnLst>
                                    <p:set>
                                      <p:cBhvr>
                                        <p:cTn id="16" fill="hold"/>
                                        <p:tgtEl>
                                          <p:spTgt spid="179">
                                            <p:txEl>
                                              <p:pRg st="1" end="1"/>
                                            </p:txEl>
                                          </p:spTgt>
                                        </p:tgtEl>
                                        <p:attrNameLst>
                                          <p:attrName>style.visibility</p:attrName>
                                        </p:attrNameLst>
                                      </p:cBhvr>
                                      <p:to>
                                        <p:strVal val="visible"/>
                                      </p:to>
                                    </p:set>
                                    <p:anim calcmode="lin" valueType="num">
                                      <p:cBhvr>
                                        <p:cTn id="17" dur="499" fill="hold"/>
                                        <p:tgtEl>
                                          <p:spTgt spid="179">
                                            <p:txEl>
                                              <p:pRg st="1" end="1"/>
                                            </p:txEl>
                                          </p:spTgt>
                                        </p:tgtEl>
                                        <p:attrNameLst>
                                          <p:attrName>ppt_x</p:attrName>
                                        </p:attrNameLst>
                                      </p:cBhvr>
                                      <p:tavLst>
                                        <p:tav tm="0">
                                          <p:val>
                                            <p:strVal val="#ppt_x"/>
                                          </p:val>
                                        </p:tav>
                                        <p:tav tm="100000">
                                          <p:val>
                                            <p:strVal val="#ppt_x"/>
                                          </p:val>
                                        </p:tav>
                                      </p:tavLst>
                                    </p:anim>
                                    <p:anim calcmode="lin" valueType="num">
                                      <p:cBhvr>
                                        <p:cTn id="18" dur="499" fill="hold"/>
                                        <p:tgtEl>
                                          <p:spTgt spid="179">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1" presetID="2" grpId="1" fill="hold">
                                  <p:stCondLst>
                                    <p:cond delay="0"/>
                                  </p:stCondLst>
                                  <p:iterate type="lt" backwards="0">
                                    <p:tmAbs val="0"/>
                                  </p:iterate>
                                  <p:childTnLst>
                                    <p:set>
                                      <p:cBhvr>
                                        <p:cTn id="22" fill="hold"/>
                                        <p:tgtEl>
                                          <p:spTgt spid="179">
                                            <p:txEl>
                                              <p:pRg st="2" end="2"/>
                                            </p:txEl>
                                          </p:spTgt>
                                        </p:tgtEl>
                                        <p:attrNameLst>
                                          <p:attrName>style.visibility</p:attrName>
                                        </p:attrNameLst>
                                      </p:cBhvr>
                                      <p:to>
                                        <p:strVal val="visible"/>
                                      </p:to>
                                    </p:set>
                                    <p:anim calcmode="lin" valueType="num">
                                      <p:cBhvr>
                                        <p:cTn id="23" dur="499" fill="hold"/>
                                        <p:tgtEl>
                                          <p:spTgt spid="179">
                                            <p:txEl>
                                              <p:pRg st="2" end="2"/>
                                            </p:txEl>
                                          </p:spTgt>
                                        </p:tgtEl>
                                        <p:attrNameLst>
                                          <p:attrName>ppt_x</p:attrName>
                                        </p:attrNameLst>
                                      </p:cBhvr>
                                      <p:tavLst>
                                        <p:tav tm="0">
                                          <p:val>
                                            <p:strVal val="#ppt_x"/>
                                          </p:val>
                                        </p:tav>
                                        <p:tav tm="100000">
                                          <p:val>
                                            <p:strVal val="#ppt_x"/>
                                          </p:val>
                                        </p:tav>
                                      </p:tavLst>
                                    </p:anim>
                                    <p:anim calcmode="lin" valueType="num">
                                      <p:cBhvr>
                                        <p:cTn id="24" dur="499" fill="hold"/>
                                        <p:tgtEl>
                                          <p:spTgt spid="179">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1" presetID="2" grpId="1" fill="hold">
                                  <p:stCondLst>
                                    <p:cond delay="0"/>
                                  </p:stCondLst>
                                  <p:iterate type="lt" backwards="0">
                                    <p:tmAbs val="0"/>
                                  </p:iterate>
                                  <p:childTnLst>
                                    <p:set>
                                      <p:cBhvr>
                                        <p:cTn id="28" fill="hold"/>
                                        <p:tgtEl>
                                          <p:spTgt spid="179">
                                            <p:txEl>
                                              <p:pRg st="3" end="3"/>
                                            </p:txEl>
                                          </p:spTgt>
                                        </p:tgtEl>
                                        <p:attrNameLst>
                                          <p:attrName>style.visibility</p:attrName>
                                        </p:attrNameLst>
                                      </p:cBhvr>
                                      <p:to>
                                        <p:strVal val="visible"/>
                                      </p:to>
                                    </p:set>
                                    <p:anim calcmode="lin" valueType="num">
                                      <p:cBhvr>
                                        <p:cTn id="29" dur="499" fill="hold"/>
                                        <p:tgtEl>
                                          <p:spTgt spid="179">
                                            <p:txEl>
                                              <p:pRg st="3" end="3"/>
                                            </p:txEl>
                                          </p:spTgt>
                                        </p:tgtEl>
                                        <p:attrNameLst>
                                          <p:attrName>ppt_x</p:attrName>
                                        </p:attrNameLst>
                                      </p:cBhvr>
                                      <p:tavLst>
                                        <p:tav tm="0">
                                          <p:val>
                                            <p:strVal val="#ppt_x"/>
                                          </p:val>
                                        </p:tav>
                                        <p:tav tm="100000">
                                          <p:val>
                                            <p:strVal val="#ppt_x"/>
                                          </p:val>
                                        </p:tav>
                                      </p:tavLst>
                                    </p:anim>
                                    <p:anim calcmode="lin" valueType="num">
                                      <p:cBhvr>
                                        <p:cTn id="30" dur="499" fill="hold"/>
                                        <p:tgtEl>
                                          <p:spTgt spid="179">
                                            <p:txEl>
                                              <p:pRg st="3" end="3"/>
                                            </p:txEl>
                                          </p:spTgt>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1" presetID="2" grpId="1" fill="hold">
                                  <p:stCondLst>
                                    <p:cond delay="0"/>
                                  </p:stCondLst>
                                  <p:iterate type="lt" backwards="0">
                                    <p:tmAbs val="0"/>
                                  </p:iterate>
                                  <p:childTnLst>
                                    <p:set>
                                      <p:cBhvr>
                                        <p:cTn id="34" fill="hold"/>
                                        <p:tgtEl>
                                          <p:spTgt spid="179">
                                            <p:txEl>
                                              <p:pRg st="4" end="4"/>
                                            </p:txEl>
                                          </p:spTgt>
                                        </p:tgtEl>
                                        <p:attrNameLst>
                                          <p:attrName>style.visibility</p:attrName>
                                        </p:attrNameLst>
                                      </p:cBhvr>
                                      <p:to>
                                        <p:strVal val="visible"/>
                                      </p:to>
                                    </p:set>
                                    <p:anim calcmode="lin" valueType="num">
                                      <p:cBhvr>
                                        <p:cTn id="35" dur="499" fill="hold"/>
                                        <p:tgtEl>
                                          <p:spTgt spid="179">
                                            <p:txEl>
                                              <p:pRg st="4" end="4"/>
                                            </p:txEl>
                                          </p:spTgt>
                                        </p:tgtEl>
                                        <p:attrNameLst>
                                          <p:attrName>ppt_x</p:attrName>
                                        </p:attrNameLst>
                                      </p:cBhvr>
                                      <p:tavLst>
                                        <p:tav tm="0">
                                          <p:val>
                                            <p:strVal val="#ppt_x"/>
                                          </p:val>
                                        </p:tav>
                                        <p:tav tm="100000">
                                          <p:val>
                                            <p:strVal val="#ppt_x"/>
                                          </p:val>
                                        </p:tav>
                                      </p:tavLst>
                                    </p:anim>
                                    <p:anim calcmode="lin" valueType="num">
                                      <p:cBhvr>
                                        <p:cTn id="36" dur="499" fill="hold"/>
                                        <p:tgtEl>
                                          <p:spTgt spid="179">
                                            <p:txEl>
                                              <p:pRg st="4" end="4"/>
                                            </p:txEl>
                                          </p:spTgt>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1" presetID="2" grpId="1" fill="hold">
                                  <p:stCondLst>
                                    <p:cond delay="0"/>
                                  </p:stCondLst>
                                  <p:iterate type="lt" backwards="0">
                                    <p:tmAbs val="0"/>
                                  </p:iterate>
                                  <p:childTnLst>
                                    <p:set>
                                      <p:cBhvr>
                                        <p:cTn id="40" fill="hold"/>
                                        <p:tgtEl>
                                          <p:spTgt spid="179">
                                            <p:txEl>
                                              <p:pRg st="5" end="5"/>
                                            </p:txEl>
                                          </p:spTgt>
                                        </p:tgtEl>
                                        <p:attrNameLst>
                                          <p:attrName>style.visibility</p:attrName>
                                        </p:attrNameLst>
                                      </p:cBhvr>
                                      <p:to>
                                        <p:strVal val="visible"/>
                                      </p:to>
                                    </p:set>
                                    <p:anim calcmode="lin" valueType="num">
                                      <p:cBhvr>
                                        <p:cTn id="41" dur="499" fill="hold"/>
                                        <p:tgtEl>
                                          <p:spTgt spid="179">
                                            <p:txEl>
                                              <p:pRg st="5" end="5"/>
                                            </p:txEl>
                                          </p:spTgt>
                                        </p:tgtEl>
                                        <p:attrNameLst>
                                          <p:attrName>ppt_x</p:attrName>
                                        </p:attrNameLst>
                                      </p:cBhvr>
                                      <p:tavLst>
                                        <p:tav tm="0">
                                          <p:val>
                                            <p:strVal val="#ppt_x"/>
                                          </p:val>
                                        </p:tav>
                                        <p:tav tm="100000">
                                          <p:val>
                                            <p:strVal val="#ppt_x"/>
                                          </p:val>
                                        </p:tav>
                                      </p:tavLst>
                                    </p:anim>
                                    <p:anim calcmode="lin" valueType="num">
                                      <p:cBhvr>
                                        <p:cTn id="42" dur="499" fill="hold"/>
                                        <p:tgtEl>
                                          <p:spTgt spid="179">
                                            <p:txEl>
                                              <p:pRg st="5" end="5"/>
                                            </p:txEl>
                                          </p:spTgt>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1" presetID="2" grpId="1" fill="hold">
                                  <p:stCondLst>
                                    <p:cond delay="0"/>
                                  </p:stCondLst>
                                  <p:iterate type="lt" backwards="0">
                                    <p:tmAbs val="0"/>
                                  </p:iterate>
                                  <p:childTnLst>
                                    <p:set>
                                      <p:cBhvr>
                                        <p:cTn id="46" fill="hold"/>
                                        <p:tgtEl>
                                          <p:spTgt spid="179">
                                            <p:txEl>
                                              <p:pRg st="6" end="6"/>
                                            </p:txEl>
                                          </p:spTgt>
                                        </p:tgtEl>
                                        <p:attrNameLst>
                                          <p:attrName>style.visibility</p:attrName>
                                        </p:attrNameLst>
                                      </p:cBhvr>
                                      <p:to>
                                        <p:strVal val="visible"/>
                                      </p:to>
                                    </p:set>
                                    <p:anim calcmode="lin" valueType="num">
                                      <p:cBhvr>
                                        <p:cTn id="47" dur="499" fill="hold"/>
                                        <p:tgtEl>
                                          <p:spTgt spid="179">
                                            <p:txEl>
                                              <p:pRg st="6" end="6"/>
                                            </p:txEl>
                                          </p:spTgt>
                                        </p:tgtEl>
                                        <p:attrNameLst>
                                          <p:attrName>ppt_x</p:attrName>
                                        </p:attrNameLst>
                                      </p:cBhvr>
                                      <p:tavLst>
                                        <p:tav tm="0">
                                          <p:val>
                                            <p:strVal val="#ppt_x"/>
                                          </p:val>
                                        </p:tav>
                                        <p:tav tm="100000">
                                          <p:val>
                                            <p:strVal val="#ppt_x"/>
                                          </p:val>
                                        </p:tav>
                                      </p:tavLst>
                                    </p:anim>
                                    <p:anim calcmode="lin" valueType="num">
                                      <p:cBhvr>
                                        <p:cTn id="48" dur="499" fill="hold"/>
                                        <p:tgtEl>
                                          <p:spTgt spid="179">
                                            <p:txEl>
                                              <p:pRg st="6" end="6"/>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9" grpId="1"/>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Biofuel"/>
          <p:cNvSpPr txBox="1"/>
          <p:nvPr>
            <p:ph type="title"/>
          </p:nvPr>
        </p:nvSpPr>
        <p:spPr>
          <a:xfrm>
            <a:off x="1104900" y="571500"/>
            <a:ext cx="6231401" cy="2362200"/>
          </a:xfrm>
          <a:prstGeom prst="rect">
            <a:avLst/>
          </a:prstGeom>
        </p:spPr>
        <p:txBody>
          <a:bodyPr/>
          <a:lstStyle/>
          <a:p>
            <a:pPr/>
            <a:r>
              <a:t>Biofuel</a:t>
            </a:r>
          </a:p>
        </p:txBody>
      </p:sp>
      <p:sp>
        <p:nvSpPr>
          <p:cNvPr id="185" name="The method used for producing ethanol is different than the method used for producing a biodiesel.…"/>
          <p:cNvSpPr txBox="1"/>
          <p:nvPr>
            <p:ph type="body" sz="half" idx="1"/>
          </p:nvPr>
        </p:nvSpPr>
        <p:spPr>
          <a:prstGeom prst="rect">
            <a:avLst/>
          </a:prstGeom>
        </p:spPr>
        <p:txBody>
          <a:bodyPr/>
          <a:lstStyle/>
          <a:p>
            <a:pPr marL="301625" indent="-301625" defTabSz="434340">
              <a:spcBef>
                <a:spcPts val="1900"/>
              </a:spcBef>
              <a:buSzPct val="80000"/>
              <a:buFont typeface="Georgia"/>
              <a:buChar char="•"/>
              <a:defRPr sz="2850">
                <a:solidFill>
                  <a:srgbClr val="545454"/>
                </a:solidFill>
              </a:defRPr>
            </a:pPr>
            <a:r>
              <a:t>The method used for producing ethanol is different than the method used for producing a biodiesel.</a:t>
            </a:r>
          </a:p>
          <a:p>
            <a:pPr marL="301625" indent="-301625" defTabSz="434340">
              <a:spcBef>
                <a:spcPts val="1900"/>
              </a:spcBef>
              <a:buSzPct val="80000"/>
              <a:buFont typeface="Georgia"/>
              <a:buChar char="•"/>
              <a:defRPr sz="2850">
                <a:solidFill>
                  <a:srgbClr val="545454"/>
                </a:solidFill>
              </a:defRPr>
            </a:pPr>
            <a:r>
              <a:rPr b="1"/>
              <a:t>Ethanol</a:t>
            </a:r>
            <a:r>
              <a:t>: </a:t>
            </a:r>
            <a:r>
              <a:rPr b="1"/>
              <a:t>plants + amylase, </a:t>
            </a:r>
            <a:r>
              <a:t>add</a:t>
            </a:r>
            <a:r>
              <a:rPr b="1"/>
              <a:t> yeast </a:t>
            </a:r>
            <a:r>
              <a:t>(or bacteria)</a:t>
            </a:r>
          </a:p>
          <a:p>
            <a:pPr marL="301625" indent="-301625" defTabSz="434340">
              <a:spcBef>
                <a:spcPts val="1900"/>
              </a:spcBef>
              <a:buSzPct val="80000"/>
              <a:buFont typeface="Georgia"/>
              <a:buChar char="•"/>
              <a:defRPr sz="2850">
                <a:solidFill>
                  <a:srgbClr val="545454"/>
                </a:solidFill>
              </a:defRPr>
            </a:pPr>
            <a:r>
              <a:rPr b="1"/>
              <a:t>biodiesel</a:t>
            </a:r>
            <a:r>
              <a:t> = vegetable oils like canola, corn, and sunflower oil or algae + methanol/ ethanol + lye catalyst like NaOH</a:t>
            </a:r>
          </a:p>
        </p:txBody>
      </p:sp>
      <p:pic>
        <p:nvPicPr>
          <p:cNvPr id="186" name="schema-ethanol-en.jpg" descr="schema-ethanol-en.jpg"/>
          <p:cNvPicPr>
            <a:picLocks noChangeAspect="0"/>
          </p:cNvPicPr>
          <p:nvPr/>
        </p:nvPicPr>
        <p:blipFill>
          <a:blip r:embed="rId3">
            <a:extLst/>
          </a:blip>
          <a:stretch>
            <a:fillRect/>
          </a:stretch>
        </p:blipFill>
        <p:spPr>
          <a:xfrm>
            <a:off x="7807416" y="25400"/>
            <a:ext cx="5026902" cy="9702801"/>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85">
                                            <p:bg/>
                                          </p:spTgt>
                                        </p:tgtEl>
                                        <p:attrNameLst>
                                          <p:attrName>style.visibility</p:attrName>
                                        </p:attrNameLst>
                                      </p:cBhvr>
                                      <p:to>
                                        <p:strVal val="visible"/>
                                      </p:to>
                                    </p:set>
                                    <p:anim calcmode="lin" valueType="num">
                                      <p:cBhvr>
                                        <p:cTn id="7" dur="750" fill="hold"/>
                                        <p:tgtEl>
                                          <p:spTgt spid="185">
                                            <p:bg/>
                                          </p:spTgt>
                                        </p:tgtEl>
                                        <p:attrNameLst>
                                          <p:attrName>ppt_w</p:attrName>
                                        </p:attrNameLst>
                                      </p:cBhvr>
                                      <p:tavLst>
                                        <p:tav tm="0">
                                          <p:val>
                                            <p:fltVal val="0"/>
                                          </p:val>
                                        </p:tav>
                                        <p:tav tm="100000">
                                          <p:val>
                                            <p:strVal val="#ppt_w"/>
                                          </p:val>
                                        </p:tav>
                                      </p:tavLst>
                                    </p:anim>
                                    <p:anim calcmode="lin" valueType="num">
                                      <p:cBhvr>
                                        <p:cTn id="8" dur="750" fill="hold"/>
                                        <p:tgtEl>
                                          <p:spTgt spid="185">
                                            <p:bg/>
                                          </p:spTgt>
                                        </p:tgtEl>
                                        <p:attrNameLst>
                                          <p:attrName>ppt_h</p:attrName>
                                        </p:attrNameLst>
                                      </p:cBhvr>
                                      <p:tavLst>
                                        <p:tav tm="0">
                                          <p:val>
                                            <p:fltVal val="0"/>
                                          </p:val>
                                        </p:tav>
                                        <p:tav tm="100000">
                                          <p:val>
                                            <p:strVal val="#ppt_h"/>
                                          </p:val>
                                        </p:tav>
                                      </p:tavLst>
                                    </p:anim>
                                  </p:childTnLst>
                                </p:cTn>
                              </p:par>
                              <p:par>
                                <p:cTn id="9" presetClass="entr" nodeType="withEffect" presetSubtype="16" presetID="23" grpId="1" fill="hold">
                                  <p:stCondLst>
                                    <p:cond delay="0"/>
                                  </p:stCondLst>
                                  <p:iterate type="el" backwards="0">
                                    <p:tmAbs val="0"/>
                                  </p:iterate>
                                  <p:childTnLst>
                                    <p:set>
                                      <p:cBhvr>
                                        <p:cTn id="10" fill="hold"/>
                                        <p:tgtEl>
                                          <p:spTgt spid="185">
                                            <p:txEl>
                                              <p:pRg st="0" end="0"/>
                                            </p:txEl>
                                          </p:spTgt>
                                        </p:tgtEl>
                                        <p:attrNameLst>
                                          <p:attrName>style.visibility</p:attrName>
                                        </p:attrNameLst>
                                      </p:cBhvr>
                                      <p:to>
                                        <p:strVal val="visible"/>
                                      </p:to>
                                    </p:set>
                                    <p:anim calcmode="lin" valueType="num">
                                      <p:cBhvr>
                                        <p:cTn id="11" dur="750" fill="hold"/>
                                        <p:tgtEl>
                                          <p:spTgt spid="185">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185">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16" presetID="23" grpId="1" fill="hold">
                                  <p:stCondLst>
                                    <p:cond delay="0"/>
                                  </p:stCondLst>
                                  <p:iterate type="el" backwards="0">
                                    <p:tmAbs val="0"/>
                                  </p:iterate>
                                  <p:childTnLst>
                                    <p:set>
                                      <p:cBhvr>
                                        <p:cTn id="16" fill="hold"/>
                                        <p:tgtEl>
                                          <p:spTgt spid="185">
                                            <p:txEl>
                                              <p:pRg st="1" end="1"/>
                                            </p:txEl>
                                          </p:spTgt>
                                        </p:tgtEl>
                                        <p:attrNameLst>
                                          <p:attrName>style.visibility</p:attrName>
                                        </p:attrNameLst>
                                      </p:cBhvr>
                                      <p:to>
                                        <p:strVal val="visible"/>
                                      </p:to>
                                    </p:set>
                                    <p:anim calcmode="lin" valueType="num">
                                      <p:cBhvr>
                                        <p:cTn id="17" dur="750" fill="hold"/>
                                        <p:tgtEl>
                                          <p:spTgt spid="185">
                                            <p:txEl>
                                              <p:pRg st="1" end="1"/>
                                            </p:txEl>
                                          </p:spTgt>
                                        </p:tgtEl>
                                        <p:attrNameLst>
                                          <p:attrName>ppt_w</p:attrName>
                                        </p:attrNameLst>
                                      </p:cBhvr>
                                      <p:tavLst>
                                        <p:tav tm="0">
                                          <p:val>
                                            <p:fltVal val="0"/>
                                          </p:val>
                                        </p:tav>
                                        <p:tav tm="100000">
                                          <p:val>
                                            <p:strVal val="#ppt_w"/>
                                          </p:val>
                                        </p:tav>
                                      </p:tavLst>
                                    </p:anim>
                                    <p:anim calcmode="lin" valueType="num">
                                      <p:cBhvr>
                                        <p:cTn id="18" dur="750" fill="hold"/>
                                        <p:tgtEl>
                                          <p:spTgt spid="185">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16" presetID="23" grpId="1" fill="hold">
                                  <p:stCondLst>
                                    <p:cond delay="0"/>
                                  </p:stCondLst>
                                  <p:iterate type="el" backwards="0">
                                    <p:tmAbs val="0"/>
                                  </p:iterate>
                                  <p:childTnLst>
                                    <p:set>
                                      <p:cBhvr>
                                        <p:cTn id="22" fill="hold"/>
                                        <p:tgtEl>
                                          <p:spTgt spid="185">
                                            <p:txEl>
                                              <p:pRg st="2" end="2"/>
                                            </p:txEl>
                                          </p:spTgt>
                                        </p:tgtEl>
                                        <p:attrNameLst>
                                          <p:attrName>style.visibility</p:attrName>
                                        </p:attrNameLst>
                                      </p:cBhvr>
                                      <p:to>
                                        <p:strVal val="visible"/>
                                      </p:to>
                                    </p:set>
                                    <p:anim calcmode="lin" valueType="num">
                                      <p:cBhvr>
                                        <p:cTn id="23" dur="750" fill="hold"/>
                                        <p:tgtEl>
                                          <p:spTgt spid="185">
                                            <p:txEl>
                                              <p:pRg st="2" end="2"/>
                                            </p:txEl>
                                          </p:spTgt>
                                        </p:tgtEl>
                                        <p:attrNameLst>
                                          <p:attrName>ppt_w</p:attrName>
                                        </p:attrNameLst>
                                      </p:cBhvr>
                                      <p:tavLst>
                                        <p:tav tm="0">
                                          <p:val>
                                            <p:fltVal val="0"/>
                                          </p:val>
                                        </p:tav>
                                        <p:tav tm="100000">
                                          <p:val>
                                            <p:strVal val="#ppt_w"/>
                                          </p:val>
                                        </p:tav>
                                      </p:tavLst>
                                    </p:anim>
                                    <p:anim calcmode="lin" valueType="num">
                                      <p:cBhvr>
                                        <p:cTn id="24" dur="750" fill="hold"/>
                                        <p:tgtEl>
                                          <p:spTgt spid="185">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32" presetID="4" grpId="2" fill="hold">
                                  <p:stCondLst>
                                    <p:cond delay="0"/>
                                  </p:stCondLst>
                                  <p:iterate type="el" backwards="0">
                                    <p:tmAbs val="0"/>
                                  </p:iterate>
                                  <p:childTnLst>
                                    <p:set>
                                      <p:cBhvr>
                                        <p:cTn id="28" fill="hold"/>
                                        <p:tgtEl>
                                          <p:spTgt spid="186"/>
                                        </p:tgtEl>
                                        <p:attrNameLst>
                                          <p:attrName>style.visibility</p:attrName>
                                        </p:attrNameLst>
                                      </p:cBhvr>
                                      <p:to>
                                        <p:strVal val="visible"/>
                                      </p:to>
                                    </p:set>
                                    <p:animEffect filter="box(out)" transition="in">
                                      <p:cBhvr>
                                        <p:cTn id="29"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85" grpId="1"/>
      <p:bldP build="whole" bldLvl="1" animBg="1" rev="0" advAuto="0" spid="186" grpId="2"/>
    </p:bld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Energy Content of Biofuels…"/>
          <p:cNvSpPr txBox="1"/>
          <p:nvPr>
            <p:ph type="body" idx="1"/>
          </p:nvPr>
        </p:nvSpPr>
        <p:spPr>
          <a:xfrm>
            <a:off x="745866" y="515802"/>
            <a:ext cx="11513068" cy="8721996"/>
          </a:xfrm>
          <a:prstGeom prst="rect">
            <a:avLst/>
          </a:prstGeom>
        </p:spPr>
        <p:txBody>
          <a:bodyPr/>
          <a:lstStyle/>
          <a:p>
            <a:pPr marL="83920" indent="-83920" defTabSz="425195">
              <a:spcBef>
                <a:spcPts val="900"/>
              </a:spcBef>
              <a:buSzPct val="80000"/>
              <a:buBlip>
                <a:blip r:embed="rId2"/>
              </a:buBlip>
              <a:defRPr b="1" sz="2790">
                <a:solidFill>
                  <a:srgbClr val="333333"/>
                </a:solidFill>
                <a:latin typeface="Arial"/>
                <a:ea typeface="Arial"/>
                <a:cs typeface="Arial"/>
                <a:sym typeface="Arial"/>
              </a:defRPr>
            </a:pPr>
            <a:r>
              <a:t>Energy Content of Biofuels</a:t>
            </a:r>
          </a:p>
          <a:p>
            <a:pPr marL="295275" indent="-295275" defTabSz="425195">
              <a:spcBef>
                <a:spcPts val="900"/>
              </a:spcBef>
              <a:buSzPct val="80000"/>
              <a:buFont typeface="Georgia"/>
              <a:buChar char="•"/>
              <a:defRPr sz="2790">
                <a:solidFill>
                  <a:srgbClr val="333333"/>
                </a:solidFill>
                <a:latin typeface="Helvetica"/>
                <a:ea typeface="Helvetica"/>
                <a:cs typeface="Helvetica"/>
                <a:sym typeface="Helvetica"/>
              </a:defRPr>
            </a:pPr>
            <a:r>
              <a:t>The energy content of biodiesel is about 90% that of petroleum diesel.</a:t>
            </a:r>
          </a:p>
          <a:p>
            <a:pPr marL="295275" indent="-295275" defTabSz="425195">
              <a:spcBef>
                <a:spcPts val="900"/>
              </a:spcBef>
              <a:buSzPct val="80000"/>
              <a:buFont typeface="Georgia"/>
              <a:buChar char="•"/>
              <a:defRPr sz="2790">
                <a:solidFill>
                  <a:srgbClr val="333333"/>
                </a:solidFill>
                <a:latin typeface="Helvetica"/>
                <a:ea typeface="Helvetica"/>
                <a:cs typeface="Helvetica"/>
                <a:sym typeface="Helvetica"/>
              </a:defRPr>
            </a:pPr>
            <a:r>
              <a:t>The energy content of ethanol is about 50% that of gasoline.</a:t>
            </a:r>
          </a:p>
          <a:p>
            <a:pPr marL="295275" indent="-295275" defTabSz="425195">
              <a:spcBef>
                <a:spcPts val="900"/>
              </a:spcBef>
              <a:buSzPct val="80000"/>
              <a:buFont typeface="Georgia"/>
              <a:buChar char="•"/>
              <a:defRPr sz="2790">
                <a:solidFill>
                  <a:srgbClr val="333333"/>
                </a:solidFill>
                <a:latin typeface="Helvetica"/>
                <a:ea typeface="Helvetica"/>
                <a:cs typeface="Helvetica"/>
                <a:sym typeface="Helvetica"/>
              </a:defRPr>
            </a:pPr>
            <a:r>
              <a:t>The energy content of butanol is about 80% that of gasoline.</a:t>
            </a:r>
          </a:p>
          <a:p>
            <a:pPr marL="295275" indent="-295275" defTabSz="425195">
              <a:spcBef>
                <a:spcPts val="900"/>
              </a:spcBef>
              <a:buSzPct val="80000"/>
              <a:buFont typeface="Georgia"/>
              <a:buChar char="•"/>
              <a:defRPr sz="2790">
                <a:solidFill>
                  <a:srgbClr val="333333"/>
                </a:solidFill>
                <a:latin typeface="Helvetica"/>
                <a:ea typeface="Helvetica"/>
                <a:cs typeface="Helvetica"/>
                <a:sym typeface="Helvetica"/>
              </a:defRPr>
            </a:pPr>
            <a:r>
              <a:t>Most biofuels are at least as energy dense as coal, but produce less carbon dioxide when burned.</a:t>
            </a:r>
          </a:p>
          <a:p>
            <a:pPr marL="295275" indent="-295275" defTabSz="425195">
              <a:spcBef>
                <a:spcPts val="900"/>
              </a:spcBef>
              <a:buSzPct val="80000"/>
              <a:buFont typeface="Georgia"/>
              <a:buChar char="•"/>
              <a:defRPr sz="2790">
                <a:solidFill>
                  <a:srgbClr val="333333"/>
                </a:solidFill>
                <a:latin typeface="Helvetica"/>
                <a:ea typeface="Helvetica"/>
                <a:cs typeface="Helvetica"/>
                <a:sym typeface="Helvetica"/>
              </a:defRPr>
            </a:pPr>
            <a:r>
              <a:t>The lower energy content of biofuels means vehicles travel shorter distances on the same amount of fuel. This has to be taken into account when considering emissions.</a:t>
            </a:r>
          </a:p>
          <a:p>
            <a:pPr marL="83920" indent="-83920" defTabSz="425195">
              <a:spcBef>
                <a:spcPts val="900"/>
              </a:spcBef>
              <a:buSzPct val="80000"/>
              <a:buBlip>
                <a:blip r:embed="rId2"/>
              </a:buBlip>
              <a:defRPr b="1" sz="2790">
                <a:solidFill>
                  <a:srgbClr val="333333"/>
                </a:solidFill>
                <a:latin typeface="Helvetica"/>
                <a:ea typeface="Helvetica"/>
                <a:cs typeface="Helvetica"/>
                <a:sym typeface="Helvetica"/>
              </a:defRPr>
            </a:pPr>
            <a:r>
              <a:t>Fun facts</a:t>
            </a:r>
          </a:p>
          <a:p>
            <a:pPr marL="295275" indent="-295275" defTabSz="425195">
              <a:spcBef>
                <a:spcPts val="900"/>
              </a:spcBef>
              <a:buSzPct val="80000"/>
              <a:buFont typeface="Georgia"/>
              <a:buChar char="•"/>
              <a:defRPr sz="2790">
                <a:solidFill>
                  <a:srgbClr val="333333"/>
                </a:solidFill>
                <a:latin typeface="Helvetica"/>
                <a:ea typeface="Helvetica"/>
                <a:cs typeface="Helvetica"/>
                <a:sym typeface="Helvetica"/>
              </a:defRPr>
            </a:pPr>
            <a:r>
              <a:t>Biodiesel is sulfur free, but contains nitrates that contribute to acid rain.</a:t>
            </a:r>
          </a:p>
          <a:p>
            <a:pPr marL="295275" indent="-295275" defTabSz="425195">
              <a:spcBef>
                <a:spcPts val="900"/>
              </a:spcBef>
              <a:buSzPct val="80000"/>
              <a:buFont typeface="Georgia"/>
              <a:buChar char="•"/>
              <a:defRPr sz="2790">
                <a:solidFill>
                  <a:srgbClr val="333333"/>
                </a:solidFill>
                <a:latin typeface="Helvetica"/>
                <a:ea typeface="Helvetica"/>
                <a:cs typeface="Helvetica"/>
                <a:sym typeface="Helvetica"/>
              </a:defRPr>
            </a:pPr>
            <a:r>
              <a:t>Most gasoline and diesel fuels in North America and Europe are blended with biofuel. </a:t>
            </a:r>
          </a:p>
          <a:p>
            <a:pPr marL="295275" indent="-295275" defTabSz="425195">
              <a:spcBef>
                <a:spcPts val="900"/>
              </a:spcBef>
              <a:buSzPct val="80000"/>
              <a:buFont typeface="Georgia"/>
              <a:buChar char="•"/>
              <a:defRPr sz="2790">
                <a:solidFill>
                  <a:srgbClr val="333333"/>
                </a:solidFill>
                <a:latin typeface="Helvetica"/>
                <a:ea typeface="Helvetica"/>
                <a:cs typeface="Helvetica"/>
                <a:sym typeface="Helvetica"/>
              </a:defRPr>
            </a:pPr>
            <a:r>
              <a:t>The </a:t>
            </a:r>
            <a:r>
              <a:rPr b="1"/>
              <a:t>U.S.</a:t>
            </a:r>
            <a:r>
              <a:t> and </a:t>
            </a:r>
            <a:r>
              <a:rPr b="1"/>
              <a:t>Brazil</a:t>
            </a:r>
            <a:r>
              <a:t> produce 87% of the world's fuel ethanol. </a:t>
            </a:r>
          </a:p>
          <a:p>
            <a:pPr marL="295275" indent="-295275" defTabSz="425195">
              <a:spcBef>
                <a:spcPts val="900"/>
              </a:spcBef>
              <a:buSzPct val="80000"/>
              <a:buFont typeface="Georgia"/>
              <a:buChar char="•"/>
              <a:defRPr sz="2790">
                <a:solidFill>
                  <a:srgbClr val="333333"/>
                </a:solidFill>
                <a:latin typeface="Helvetica"/>
                <a:ea typeface="Helvetica"/>
                <a:cs typeface="Helvetica"/>
                <a:sym typeface="Helvetica"/>
              </a:defRPr>
            </a:pPr>
            <a:r>
              <a:t>Ethanol is added to gasoline to improve octane and reduce emissions. </a:t>
            </a:r>
          </a:p>
          <a:p>
            <a:pPr marL="295275" indent="-295275" defTabSz="425195">
              <a:spcBef>
                <a:spcPts val="900"/>
              </a:spcBef>
              <a:buSzPct val="80000"/>
              <a:buFont typeface="Georgia"/>
              <a:buChar char="•"/>
              <a:defRPr sz="2790">
                <a:solidFill>
                  <a:srgbClr val="333333"/>
                </a:solidFill>
                <a:latin typeface="Helvetica"/>
                <a:ea typeface="Helvetica"/>
                <a:cs typeface="Helvetica"/>
                <a:sym typeface="Helvetica"/>
              </a:defRPr>
            </a:pPr>
            <a:r>
              <a:t>Biodiesel is added to petroleum-based diesel to reduce emissions and improve engine life.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Biofuel"/>
          <p:cNvSpPr txBox="1"/>
          <p:nvPr>
            <p:ph type="title"/>
          </p:nvPr>
        </p:nvSpPr>
        <p:spPr>
          <a:prstGeom prst="rect">
            <a:avLst/>
          </a:prstGeom>
        </p:spPr>
        <p:txBody>
          <a:bodyPr/>
          <a:lstStyle>
            <a:lvl1pPr marL="228600" indent="-228600">
              <a:buSzPct val="80000"/>
              <a:buBlip>
                <a:blip r:embed="rId3"/>
              </a:buBlip>
            </a:lvl1pPr>
          </a:lstStyle>
          <a:p>
            <a:pPr/>
            <a:r>
              <a:t>Biofuel</a:t>
            </a:r>
          </a:p>
        </p:txBody>
      </p:sp>
      <p:pic>
        <p:nvPicPr>
          <p:cNvPr id="193" name="屏幕快照 2020-04-05 14.18.54.png" descr="屏幕快照 2020-04-05 14.18.54.png"/>
          <p:cNvPicPr>
            <a:picLocks noChangeAspect="0"/>
          </p:cNvPicPr>
          <p:nvPr/>
        </p:nvPicPr>
        <p:blipFill>
          <a:blip r:embed="rId4">
            <a:extLst/>
          </a:blip>
          <a:stretch>
            <a:fillRect/>
          </a:stretch>
        </p:blipFill>
        <p:spPr>
          <a:xfrm>
            <a:off x="1365562" y="3059656"/>
            <a:ext cx="10594585" cy="6376681"/>
          </a:xfrm>
          <a:prstGeom prst="rect">
            <a:avLst/>
          </a:prstGeom>
        </p:spPr>
      </p:pic>
      <p:sp>
        <p:nvSpPr>
          <p:cNvPr id="194" name="The table compares various biofuels with their fossil fuel counterparts."/>
          <p:cNvSpPr txBox="1"/>
          <p:nvPr/>
        </p:nvSpPr>
        <p:spPr>
          <a:xfrm>
            <a:off x="1365561" y="2418173"/>
            <a:ext cx="10594587" cy="4595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defTabSz="457200">
              <a:defRPr sz="2500">
                <a:solidFill>
                  <a:srgbClr val="333333"/>
                </a:solidFill>
                <a:latin typeface="Arial"/>
                <a:ea typeface="Arial"/>
                <a:cs typeface="Arial"/>
                <a:sym typeface="Arial"/>
              </a:defRPr>
            </a:lvl1pPr>
          </a:lstStyle>
          <a:p>
            <a:pPr/>
            <a:r>
              <a:t>The table compares various biofuels with their fossil fuel counterparts.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Biofuel"/>
          <p:cNvSpPr txBox="1"/>
          <p:nvPr>
            <p:ph type="title"/>
          </p:nvPr>
        </p:nvSpPr>
        <p:spPr>
          <a:xfrm>
            <a:off x="6069012" y="571500"/>
            <a:ext cx="5830888" cy="2362200"/>
          </a:xfrm>
          <a:prstGeom prst="rect">
            <a:avLst/>
          </a:prstGeom>
        </p:spPr>
        <p:txBody>
          <a:bodyPr/>
          <a:lstStyle>
            <a:lvl1pPr marL="228600" indent="-228600">
              <a:buSzPct val="80000"/>
              <a:buBlip>
                <a:blip r:embed="rId3"/>
              </a:buBlip>
            </a:lvl1pPr>
          </a:lstStyle>
          <a:p>
            <a:pPr/>
            <a:r>
              <a:t>Biofuel</a:t>
            </a:r>
          </a:p>
        </p:txBody>
      </p:sp>
      <p:sp>
        <p:nvSpPr>
          <p:cNvPr id="199" name="Pros:…"/>
          <p:cNvSpPr txBox="1"/>
          <p:nvPr>
            <p:ph type="body" sz="quarter" idx="1"/>
          </p:nvPr>
        </p:nvSpPr>
        <p:spPr>
          <a:xfrm>
            <a:off x="817033" y="4275666"/>
            <a:ext cx="5397501" cy="4332619"/>
          </a:xfrm>
          <a:prstGeom prst="rect">
            <a:avLst/>
          </a:prstGeom>
        </p:spPr>
        <p:txBody>
          <a:bodyPr/>
          <a:lstStyle/>
          <a:p>
            <a:pPr marL="317500" indent="-317500" defTabSz="457200">
              <a:spcBef>
                <a:spcPts val="1500"/>
              </a:spcBef>
              <a:buSzPct val="80000"/>
              <a:buFont typeface="Georgia"/>
              <a:buChar char="•"/>
              <a:defRPr sz="3000">
                <a:solidFill>
                  <a:srgbClr val="000000"/>
                </a:solidFill>
                <a:latin typeface="Georgia"/>
                <a:ea typeface="Georgia"/>
                <a:cs typeface="Georgia"/>
                <a:sym typeface="Georgia"/>
              </a:defRPr>
            </a:pPr>
            <a:r>
              <a:t>Pros: </a:t>
            </a:r>
          </a:p>
          <a:p>
            <a:pPr marL="317500" indent="-317500" defTabSz="457200">
              <a:spcBef>
                <a:spcPts val="1500"/>
              </a:spcBef>
              <a:buSzPct val="80000"/>
              <a:buFont typeface="Georgia"/>
              <a:buChar char="•"/>
              <a:defRPr sz="3000">
                <a:solidFill>
                  <a:srgbClr val="000000"/>
                </a:solidFill>
                <a:latin typeface="Georgia"/>
                <a:ea typeface="Georgia"/>
                <a:cs typeface="Georgia"/>
                <a:sym typeface="Georgia"/>
              </a:defRPr>
            </a:pPr>
            <a:r>
              <a:t>Clean energy, less pollution. As technology progresses, bioenergy has the potential to dramatically reduce greenhouse emissions, the release of harmful gases associated with global warming and climate change.</a:t>
            </a:r>
          </a:p>
        </p:txBody>
      </p:sp>
      <p:sp>
        <p:nvSpPr>
          <p:cNvPr id="200" name="Cons:…"/>
          <p:cNvSpPr txBox="1"/>
          <p:nvPr/>
        </p:nvSpPr>
        <p:spPr>
          <a:xfrm>
            <a:off x="6735233" y="3022600"/>
            <a:ext cx="5397501" cy="571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307975" indent="-307975" algn="l" defTabSz="443484">
              <a:spcBef>
                <a:spcPts val="1400"/>
              </a:spcBef>
              <a:buSzPct val="80000"/>
              <a:buFont typeface="Georgia"/>
              <a:buChar char="•"/>
              <a:defRPr sz="2910">
                <a:solidFill>
                  <a:srgbClr val="000000"/>
                </a:solidFill>
                <a:latin typeface="Georgia"/>
                <a:ea typeface="Georgia"/>
                <a:cs typeface="Georgia"/>
                <a:sym typeface="Georgia"/>
              </a:defRPr>
            </a:pPr>
            <a:r>
              <a:t>Cons: </a:t>
            </a:r>
          </a:p>
          <a:p>
            <a:pPr marL="307975" indent="-307975" algn="l" defTabSz="443484">
              <a:spcBef>
                <a:spcPts val="1400"/>
              </a:spcBef>
              <a:buSzPct val="80000"/>
              <a:buFont typeface="Georgia"/>
              <a:buChar char="•"/>
              <a:defRPr sz="2910">
                <a:solidFill>
                  <a:srgbClr val="000000"/>
                </a:solidFill>
                <a:latin typeface="Georgia"/>
                <a:ea typeface="Georgia"/>
                <a:cs typeface="Georgia"/>
                <a:sym typeface="Georgia"/>
              </a:defRPr>
            </a:pPr>
            <a:r>
              <a:t>Growing corn for ethanol involves large amounts of synthetic fertilizer and herbicide. </a:t>
            </a:r>
          </a:p>
          <a:p>
            <a:pPr marL="307975" indent="-307975" algn="l" defTabSz="443484">
              <a:spcBef>
                <a:spcPts val="1400"/>
              </a:spcBef>
              <a:buSzPct val="80000"/>
              <a:buFont typeface="Georgia"/>
              <a:buChar char="•"/>
              <a:defRPr sz="2910">
                <a:solidFill>
                  <a:srgbClr val="000000"/>
                </a:solidFill>
                <a:latin typeface="Georgia"/>
                <a:ea typeface="Georgia"/>
                <a:cs typeface="Georgia"/>
                <a:sym typeface="Georgia"/>
              </a:defRPr>
            </a:pPr>
            <a:r>
              <a:t>The huge amount of land it takes away from food production and natural ecosystems. This may rise price of food.</a:t>
            </a:r>
          </a:p>
          <a:p>
            <a:pPr marL="307975" indent="-307975" algn="l" defTabSz="443484">
              <a:spcBef>
                <a:spcPts val="1400"/>
              </a:spcBef>
              <a:buSzPct val="80000"/>
              <a:buFont typeface="Georgia"/>
              <a:buChar char="•"/>
              <a:defRPr sz="2910">
                <a:solidFill>
                  <a:srgbClr val="000000"/>
                </a:solidFill>
                <a:latin typeface="Georgia"/>
                <a:ea typeface="Georgia"/>
                <a:cs typeface="Georgia"/>
                <a:sym typeface="Georgia"/>
              </a:defRPr>
            </a:pPr>
            <a:r>
              <a:t>Biofuels aren't meant for all vehicles, especially older ones.</a:t>
            </a:r>
          </a:p>
        </p:txBody>
      </p:sp>
      <p:pic>
        <p:nvPicPr>
          <p:cNvPr id="201" name="177680720-56a2ad2a3df78cf77278b56e.jpg" descr="177680720-56a2ad2a3df78cf77278b56e.jpg"/>
          <p:cNvPicPr>
            <a:picLocks noChangeAspect="0"/>
          </p:cNvPicPr>
          <p:nvPr/>
        </p:nvPicPr>
        <p:blipFill>
          <a:blip r:embed="rId4">
            <a:extLst/>
          </a:blip>
          <a:stretch>
            <a:fillRect/>
          </a:stretch>
        </p:blipFill>
        <p:spPr>
          <a:xfrm>
            <a:off x="167216" y="226458"/>
            <a:ext cx="5397501" cy="3628017"/>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199"/>
                                        </p:tgtEl>
                                        <p:attrNameLst>
                                          <p:attrName>style.visibility</p:attrName>
                                        </p:attrNameLst>
                                      </p:cBhvr>
                                      <p:to>
                                        <p:strVal val="visible"/>
                                      </p:to>
                                    </p:set>
                                    <p:anim calcmode="lin" valueType="num">
                                      <p:cBhvr>
                                        <p:cTn id="7" dur="1000" fill="hold"/>
                                        <p:tgtEl>
                                          <p:spTgt spid="199"/>
                                        </p:tgtEl>
                                        <p:attrNameLst>
                                          <p:attrName>ppt_w</p:attrName>
                                        </p:attrNameLst>
                                      </p:cBhvr>
                                      <p:tavLst>
                                        <p:tav tm="0">
                                          <p:val>
                                            <p:strVal val="4*#ppt_w"/>
                                          </p:val>
                                        </p:tav>
                                        <p:tav tm="100000">
                                          <p:val>
                                            <p:strVal val="#ppt_w"/>
                                          </p:val>
                                        </p:tav>
                                      </p:tavLst>
                                    </p:anim>
                                    <p:anim calcmode="lin" valueType="num">
                                      <p:cBhvr>
                                        <p:cTn id="8" dur="1000" fill="hold"/>
                                        <p:tgtEl>
                                          <p:spTgt spid="199"/>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32" presetID="23" grpId="2" fill="hold">
                                  <p:stCondLst>
                                    <p:cond delay="0"/>
                                  </p:stCondLst>
                                  <p:iterate type="el" backwards="0">
                                    <p:tmAbs val="0"/>
                                  </p:iterate>
                                  <p:childTnLst>
                                    <p:set>
                                      <p:cBhvr>
                                        <p:cTn id="12" fill="hold"/>
                                        <p:tgtEl>
                                          <p:spTgt spid="200">
                                            <p:bg/>
                                          </p:spTgt>
                                        </p:tgtEl>
                                        <p:attrNameLst>
                                          <p:attrName>style.visibility</p:attrName>
                                        </p:attrNameLst>
                                      </p:cBhvr>
                                      <p:to>
                                        <p:strVal val="visible"/>
                                      </p:to>
                                    </p:set>
                                    <p:anim calcmode="lin" valueType="num">
                                      <p:cBhvr>
                                        <p:cTn id="13" dur="1000" fill="hold"/>
                                        <p:tgtEl>
                                          <p:spTgt spid="200">
                                            <p:bg/>
                                          </p:spTgt>
                                        </p:tgtEl>
                                        <p:attrNameLst>
                                          <p:attrName>ppt_w</p:attrName>
                                        </p:attrNameLst>
                                      </p:cBhvr>
                                      <p:tavLst>
                                        <p:tav tm="0">
                                          <p:val>
                                            <p:strVal val="4*#ppt_w"/>
                                          </p:val>
                                        </p:tav>
                                        <p:tav tm="100000">
                                          <p:val>
                                            <p:strVal val="#ppt_w"/>
                                          </p:val>
                                        </p:tav>
                                      </p:tavLst>
                                    </p:anim>
                                    <p:anim calcmode="lin" valueType="num">
                                      <p:cBhvr>
                                        <p:cTn id="14" dur="1000" fill="hold"/>
                                        <p:tgtEl>
                                          <p:spTgt spid="200">
                                            <p:bg/>
                                          </p:spTgt>
                                        </p:tgtEl>
                                        <p:attrNameLst>
                                          <p:attrName>ppt_h</p:attrName>
                                        </p:attrNameLst>
                                      </p:cBhvr>
                                      <p:tavLst>
                                        <p:tav tm="0">
                                          <p:val>
                                            <p:strVal val="4*#ppt_h"/>
                                          </p:val>
                                        </p:tav>
                                        <p:tav tm="100000">
                                          <p:val>
                                            <p:strVal val="#ppt_h"/>
                                          </p:val>
                                        </p:tav>
                                      </p:tavLst>
                                    </p:anim>
                                  </p:childTnLst>
                                </p:cTn>
                              </p:par>
                              <p:par>
                                <p:cTn id="15" presetClass="entr" nodeType="withEffect" presetSubtype="32" presetID="23" grpId="2" fill="hold">
                                  <p:stCondLst>
                                    <p:cond delay="0"/>
                                  </p:stCondLst>
                                  <p:iterate type="el" backwards="0">
                                    <p:tmAbs val="0"/>
                                  </p:iterate>
                                  <p:childTnLst>
                                    <p:set>
                                      <p:cBhvr>
                                        <p:cTn id="16" fill="hold"/>
                                        <p:tgtEl>
                                          <p:spTgt spid="200">
                                            <p:txEl>
                                              <p:pRg st="0" end="0"/>
                                            </p:txEl>
                                          </p:spTgt>
                                        </p:tgtEl>
                                        <p:attrNameLst>
                                          <p:attrName>style.visibility</p:attrName>
                                        </p:attrNameLst>
                                      </p:cBhvr>
                                      <p:to>
                                        <p:strVal val="visible"/>
                                      </p:to>
                                    </p:set>
                                    <p:anim calcmode="lin" valueType="num">
                                      <p:cBhvr>
                                        <p:cTn id="17" dur="1000" fill="hold"/>
                                        <p:tgtEl>
                                          <p:spTgt spid="200">
                                            <p:txEl>
                                              <p:pRg st="0" end="0"/>
                                            </p:txEl>
                                          </p:spTgt>
                                        </p:tgtEl>
                                        <p:attrNameLst>
                                          <p:attrName>ppt_w</p:attrName>
                                        </p:attrNameLst>
                                      </p:cBhvr>
                                      <p:tavLst>
                                        <p:tav tm="0">
                                          <p:val>
                                            <p:strVal val="4*#ppt_w"/>
                                          </p:val>
                                        </p:tav>
                                        <p:tav tm="100000">
                                          <p:val>
                                            <p:strVal val="#ppt_w"/>
                                          </p:val>
                                        </p:tav>
                                      </p:tavLst>
                                    </p:anim>
                                    <p:anim calcmode="lin" valueType="num">
                                      <p:cBhvr>
                                        <p:cTn id="18" dur="1000" fill="hold"/>
                                        <p:tgtEl>
                                          <p:spTgt spid="200">
                                            <p:txEl>
                                              <p:pRg st="0" end="0"/>
                                            </p:txEl>
                                          </p:spTgt>
                                        </p:tgtEl>
                                        <p:attrNameLst>
                                          <p:attrName>ppt_h</p:attrName>
                                        </p:attrNameLst>
                                      </p:cBhvr>
                                      <p:tavLst>
                                        <p:tav tm="0">
                                          <p:val>
                                            <p:strVal val="4*#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32" presetID="23" grpId="2" fill="hold">
                                  <p:stCondLst>
                                    <p:cond delay="0"/>
                                  </p:stCondLst>
                                  <p:iterate type="el" backwards="0">
                                    <p:tmAbs val="0"/>
                                  </p:iterate>
                                  <p:childTnLst>
                                    <p:set>
                                      <p:cBhvr>
                                        <p:cTn id="22" fill="hold"/>
                                        <p:tgtEl>
                                          <p:spTgt spid="200">
                                            <p:txEl>
                                              <p:pRg st="1" end="1"/>
                                            </p:txEl>
                                          </p:spTgt>
                                        </p:tgtEl>
                                        <p:attrNameLst>
                                          <p:attrName>style.visibility</p:attrName>
                                        </p:attrNameLst>
                                      </p:cBhvr>
                                      <p:to>
                                        <p:strVal val="visible"/>
                                      </p:to>
                                    </p:set>
                                    <p:anim calcmode="lin" valueType="num">
                                      <p:cBhvr>
                                        <p:cTn id="23" dur="1000" fill="hold"/>
                                        <p:tgtEl>
                                          <p:spTgt spid="200">
                                            <p:txEl>
                                              <p:pRg st="1" end="1"/>
                                            </p:txEl>
                                          </p:spTgt>
                                        </p:tgtEl>
                                        <p:attrNameLst>
                                          <p:attrName>ppt_w</p:attrName>
                                        </p:attrNameLst>
                                      </p:cBhvr>
                                      <p:tavLst>
                                        <p:tav tm="0">
                                          <p:val>
                                            <p:strVal val="4*#ppt_w"/>
                                          </p:val>
                                        </p:tav>
                                        <p:tav tm="100000">
                                          <p:val>
                                            <p:strVal val="#ppt_w"/>
                                          </p:val>
                                        </p:tav>
                                      </p:tavLst>
                                    </p:anim>
                                    <p:anim calcmode="lin" valueType="num">
                                      <p:cBhvr>
                                        <p:cTn id="24" dur="1000" fill="hold"/>
                                        <p:tgtEl>
                                          <p:spTgt spid="200">
                                            <p:txEl>
                                              <p:pRg st="1" end="1"/>
                                            </p:txEl>
                                          </p:spTgt>
                                        </p:tgtEl>
                                        <p:attrNameLst>
                                          <p:attrName>ppt_h</p:attrName>
                                        </p:attrNameLst>
                                      </p:cBhvr>
                                      <p:tavLst>
                                        <p:tav tm="0">
                                          <p:val>
                                            <p:strVal val="4*#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32" presetID="23" grpId="2" fill="hold">
                                  <p:stCondLst>
                                    <p:cond delay="0"/>
                                  </p:stCondLst>
                                  <p:iterate type="el" backwards="0">
                                    <p:tmAbs val="0"/>
                                  </p:iterate>
                                  <p:childTnLst>
                                    <p:set>
                                      <p:cBhvr>
                                        <p:cTn id="28" fill="hold"/>
                                        <p:tgtEl>
                                          <p:spTgt spid="200">
                                            <p:txEl>
                                              <p:pRg st="2" end="2"/>
                                            </p:txEl>
                                          </p:spTgt>
                                        </p:tgtEl>
                                        <p:attrNameLst>
                                          <p:attrName>style.visibility</p:attrName>
                                        </p:attrNameLst>
                                      </p:cBhvr>
                                      <p:to>
                                        <p:strVal val="visible"/>
                                      </p:to>
                                    </p:set>
                                    <p:anim calcmode="lin" valueType="num">
                                      <p:cBhvr>
                                        <p:cTn id="29" dur="1000" fill="hold"/>
                                        <p:tgtEl>
                                          <p:spTgt spid="200">
                                            <p:txEl>
                                              <p:pRg st="2" end="2"/>
                                            </p:txEl>
                                          </p:spTgt>
                                        </p:tgtEl>
                                        <p:attrNameLst>
                                          <p:attrName>ppt_w</p:attrName>
                                        </p:attrNameLst>
                                      </p:cBhvr>
                                      <p:tavLst>
                                        <p:tav tm="0">
                                          <p:val>
                                            <p:strVal val="4*#ppt_w"/>
                                          </p:val>
                                        </p:tav>
                                        <p:tav tm="100000">
                                          <p:val>
                                            <p:strVal val="#ppt_w"/>
                                          </p:val>
                                        </p:tav>
                                      </p:tavLst>
                                    </p:anim>
                                    <p:anim calcmode="lin" valueType="num">
                                      <p:cBhvr>
                                        <p:cTn id="30" dur="1000" fill="hold"/>
                                        <p:tgtEl>
                                          <p:spTgt spid="200">
                                            <p:txEl>
                                              <p:pRg st="2" end="2"/>
                                            </p:txEl>
                                          </p:spTgt>
                                        </p:tgtEl>
                                        <p:attrNameLst>
                                          <p:attrName>ppt_h</p:attrName>
                                        </p:attrNameLst>
                                      </p:cBhvr>
                                      <p:tavLst>
                                        <p:tav tm="0">
                                          <p:val>
                                            <p:strVal val="4*#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32" presetID="23" grpId="2" fill="hold">
                                  <p:stCondLst>
                                    <p:cond delay="0"/>
                                  </p:stCondLst>
                                  <p:iterate type="el" backwards="0">
                                    <p:tmAbs val="0"/>
                                  </p:iterate>
                                  <p:childTnLst>
                                    <p:set>
                                      <p:cBhvr>
                                        <p:cTn id="34" fill="hold"/>
                                        <p:tgtEl>
                                          <p:spTgt spid="200">
                                            <p:txEl>
                                              <p:pRg st="3" end="3"/>
                                            </p:txEl>
                                          </p:spTgt>
                                        </p:tgtEl>
                                        <p:attrNameLst>
                                          <p:attrName>style.visibility</p:attrName>
                                        </p:attrNameLst>
                                      </p:cBhvr>
                                      <p:to>
                                        <p:strVal val="visible"/>
                                      </p:to>
                                    </p:set>
                                    <p:anim calcmode="lin" valueType="num">
                                      <p:cBhvr>
                                        <p:cTn id="35" dur="1000" fill="hold"/>
                                        <p:tgtEl>
                                          <p:spTgt spid="200">
                                            <p:txEl>
                                              <p:pRg st="3" end="3"/>
                                            </p:txEl>
                                          </p:spTgt>
                                        </p:tgtEl>
                                        <p:attrNameLst>
                                          <p:attrName>ppt_w</p:attrName>
                                        </p:attrNameLst>
                                      </p:cBhvr>
                                      <p:tavLst>
                                        <p:tav tm="0">
                                          <p:val>
                                            <p:strVal val="4*#ppt_w"/>
                                          </p:val>
                                        </p:tav>
                                        <p:tav tm="100000">
                                          <p:val>
                                            <p:strVal val="#ppt_w"/>
                                          </p:val>
                                        </p:tav>
                                      </p:tavLst>
                                    </p:anim>
                                    <p:anim calcmode="lin" valueType="num">
                                      <p:cBhvr>
                                        <p:cTn id="36" dur="1000" fill="hold"/>
                                        <p:tgtEl>
                                          <p:spTgt spid="200">
                                            <p:txEl>
                                              <p:pRg st="3" end="3"/>
                                            </p:txEl>
                                          </p:spTgt>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00" grpId="2"/>
      <p:bldP build="whole" bldLvl="1" animBg="1" rev="0" advAuto="0" spid="199" grpId="1"/>
    </p:bld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Make use of enzymes"/>
          <p:cNvSpPr txBox="1"/>
          <p:nvPr>
            <p:ph type="title"/>
          </p:nvPr>
        </p:nvSpPr>
        <p:spPr>
          <a:prstGeom prst="rect">
            <a:avLst/>
          </a:prstGeom>
        </p:spPr>
        <p:txBody>
          <a:bodyPr/>
          <a:lstStyle/>
          <a:p>
            <a:pPr/>
            <a:r>
              <a:t>Make use of enzymes</a:t>
            </a:r>
          </a:p>
        </p:txBody>
      </p:sp>
      <p:sp>
        <p:nvSpPr>
          <p:cNvPr id="206" name="Biological washing powders…"/>
          <p:cNvSpPr txBox="1"/>
          <p:nvPr>
            <p:ph type="body" idx="1"/>
          </p:nvPr>
        </p:nvSpPr>
        <p:spPr>
          <a:prstGeom prst="rect">
            <a:avLst/>
          </a:prstGeom>
        </p:spPr>
        <p:txBody>
          <a:bodyPr/>
          <a:lstStyle/>
          <a:p>
            <a:pPr>
              <a:buBlip>
                <a:blip r:embed="rId2"/>
              </a:buBlip>
            </a:pPr>
            <a:r>
              <a:t>Biological washing powders</a:t>
            </a:r>
          </a:p>
          <a:p>
            <a:pPr>
              <a:buBlip>
                <a:blip r:embed="rId2"/>
              </a:buBlip>
            </a:pPr>
            <a:r>
              <a:t>Fruit juice: pectinase</a:t>
            </a:r>
          </a:p>
          <a:p>
            <a:pPr>
              <a:buBlip>
                <a:blip r:embed="rId2"/>
              </a:buBlip>
            </a:pPr>
            <a:r>
              <a:t>Lactose-free Milk: Lactase</a:t>
            </a:r>
          </a:p>
          <a:p>
            <a:pPr>
              <a:buBlip>
                <a:blip r:embed="rId2"/>
              </a:buBlip>
            </a:pPr>
            <a:r>
              <a:t>Immobolised enzymes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Bio. washing powder"/>
          <p:cNvSpPr txBox="1"/>
          <p:nvPr>
            <p:ph type="title"/>
          </p:nvPr>
        </p:nvSpPr>
        <p:spPr>
          <a:xfrm>
            <a:off x="3003994" y="423997"/>
            <a:ext cx="10034225" cy="2362201"/>
          </a:xfrm>
          <a:prstGeom prst="rect">
            <a:avLst/>
          </a:prstGeom>
        </p:spPr>
        <p:txBody>
          <a:bodyPr/>
          <a:lstStyle/>
          <a:p>
            <a:pPr/>
            <a:r>
              <a:t>Bio. washing powder</a:t>
            </a:r>
          </a:p>
        </p:txBody>
      </p:sp>
      <p:sp>
        <p:nvSpPr>
          <p:cNvPr id="209" name="Examples of enzymes you can find in biological washing powder are lipase, cellulase, protease, and α-amylase.…"/>
          <p:cNvSpPr txBox="1"/>
          <p:nvPr>
            <p:ph type="body" sz="half" idx="1"/>
          </p:nvPr>
        </p:nvSpPr>
        <p:spPr>
          <a:xfrm>
            <a:off x="607079" y="3741674"/>
            <a:ext cx="4701401" cy="5715001"/>
          </a:xfrm>
          <a:prstGeom prst="rect">
            <a:avLst/>
          </a:prstGeom>
        </p:spPr>
        <p:txBody>
          <a:bodyPr/>
          <a:lstStyle/>
          <a:p>
            <a:pPr marL="0" indent="0" defTabSz="457200">
              <a:lnSpc>
                <a:spcPts val="5400"/>
              </a:lnSpc>
              <a:spcBef>
                <a:spcPts val="2000"/>
              </a:spcBef>
              <a:buSzTx/>
              <a:buNone/>
              <a:defRPr sz="3000">
                <a:solidFill>
                  <a:srgbClr val="666666"/>
                </a:solidFill>
              </a:defRPr>
            </a:pPr>
            <a:r>
              <a:t>Examples of enzymes you can find in biological washing powder are </a:t>
            </a:r>
            <a:r>
              <a:rPr i="1">
                <a:solidFill>
                  <a:srgbClr val="942192"/>
                </a:solidFill>
              </a:rPr>
              <a:t>lipase, cellulase, protease</a:t>
            </a:r>
            <a:r>
              <a:t>, and </a:t>
            </a:r>
            <a:r>
              <a:rPr i="1">
                <a:solidFill>
                  <a:srgbClr val="942192"/>
                </a:solidFill>
              </a:rPr>
              <a:t>α-amylase</a:t>
            </a:r>
            <a:r>
              <a:t>. </a:t>
            </a:r>
          </a:p>
          <a:p>
            <a:pPr marL="0" indent="0" defTabSz="457200">
              <a:lnSpc>
                <a:spcPts val="5400"/>
              </a:lnSpc>
              <a:spcBef>
                <a:spcPts val="2000"/>
              </a:spcBef>
              <a:buSzTx/>
              <a:buNone/>
              <a:defRPr sz="3000">
                <a:solidFill>
                  <a:srgbClr val="666666"/>
                </a:solidFill>
              </a:defRPr>
            </a:pPr>
            <a:r>
              <a:t>Also, enzymatic detergents can clean your clothes at lower temperatures compared to non-bios.</a:t>
            </a:r>
          </a:p>
        </p:txBody>
      </p:sp>
      <p:pic>
        <p:nvPicPr>
          <p:cNvPr id="210" name="Bio-D-Washing-Powder1-kg-600x600.jpg" descr="Bio-D-Washing-Powder1-kg-600x600.jpg"/>
          <p:cNvPicPr>
            <a:picLocks noChangeAspect="0"/>
          </p:cNvPicPr>
          <p:nvPr/>
        </p:nvPicPr>
        <p:blipFill>
          <a:blip r:embed="rId2">
            <a:extLst/>
          </a:blip>
          <a:stretch>
            <a:fillRect/>
          </a:stretch>
        </p:blipFill>
        <p:spPr>
          <a:xfrm>
            <a:off x="3096" y="-49895"/>
            <a:ext cx="3289644" cy="4137670"/>
          </a:xfrm>
          <a:prstGeom prst="rect">
            <a:avLst/>
          </a:prstGeom>
        </p:spPr>
      </p:pic>
      <p:pic>
        <p:nvPicPr>
          <p:cNvPr id="211" name="unnamed (1).png" descr="unnamed (1).png"/>
          <p:cNvPicPr>
            <a:picLocks noChangeAspect="0"/>
          </p:cNvPicPr>
          <p:nvPr/>
        </p:nvPicPr>
        <p:blipFill>
          <a:blip r:embed="rId3">
            <a:extLst/>
          </a:blip>
          <a:stretch>
            <a:fillRect/>
          </a:stretch>
        </p:blipFill>
        <p:spPr>
          <a:xfrm>
            <a:off x="5359255" y="2630378"/>
            <a:ext cx="7720660" cy="7105229"/>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209"/>
                                        </p:tgtEl>
                                        <p:attrNameLst>
                                          <p:attrName>style.visibility</p:attrName>
                                        </p:attrNameLst>
                                      </p:cBhvr>
                                      <p:to>
                                        <p:strVal val="visible"/>
                                      </p:to>
                                    </p:set>
                                    <p:animEffect filter="wipe(left)" transition="in">
                                      <p:cBhvr>
                                        <p:cTn id="7" dur="1000"/>
                                        <p:tgtEl>
                                          <p:spTgt spid="20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211"/>
                                        </p:tgtEl>
                                        <p:attrNameLst>
                                          <p:attrName>style.visibility</p:attrName>
                                        </p:attrNameLst>
                                      </p:cBhvr>
                                      <p:to>
                                        <p:strVal val="visible"/>
                                      </p:to>
                                    </p:set>
                                    <p:animEffect filter="wipe(left)" transition="in">
                                      <p:cBhvr>
                                        <p:cTn id="12" dur="10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9" grpId="1"/>
      <p:bldP build="whole" bldLvl="1" animBg="1" rev="0" advAuto="0" spid="211" grpId="2"/>
    </p:bldLst>
  </p:timing>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Fruit juice"/>
          <p:cNvSpPr txBox="1"/>
          <p:nvPr>
            <p:ph type="title"/>
          </p:nvPr>
        </p:nvSpPr>
        <p:spPr>
          <a:xfrm>
            <a:off x="2303357" y="700564"/>
            <a:ext cx="7695505" cy="2362201"/>
          </a:xfrm>
          <a:prstGeom prst="rect">
            <a:avLst/>
          </a:prstGeom>
        </p:spPr>
        <p:txBody>
          <a:bodyPr/>
          <a:lstStyle/>
          <a:p>
            <a:pPr/>
            <a:r>
              <a:t>Fruit juice</a:t>
            </a:r>
          </a:p>
        </p:txBody>
      </p:sp>
      <p:sp>
        <p:nvSpPr>
          <p:cNvPr id="214" name="Pectinase improves the yield and clarification of various fruit juices.…"/>
          <p:cNvSpPr txBox="1"/>
          <p:nvPr/>
        </p:nvSpPr>
        <p:spPr>
          <a:xfrm>
            <a:off x="1026101" y="3747270"/>
            <a:ext cx="6675975" cy="47482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317500" indent="-317500" algn="l" defTabSz="457200">
              <a:lnSpc>
                <a:spcPts val="5700"/>
              </a:lnSpc>
              <a:spcBef>
                <a:spcPts val="2000"/>
              </a:spcBef>
              <a:buSzPct val="40000"/>
              <a:buBlip>
                <a:blip r:embed="rId3"/>
              </a:buBlip>
              <a:defRPr sz="3000">
                <a:solidFill>
                  <a:srgbClr val="2E2E2E"/>
                </a:solidFill>
              </a:defRPr>
            </a:pPr>
            <a:r>
              <a:rPr b="1"/>
              <a:t>Pectinase</a:t>
            </a:r>
            <a:r>
              <a:t> improves the </a:t>
            </a:r>
            <a:r>
              <a:rPr b="1"/>
              <a:t>yield</a:t>
            </a:r>
            <a:r>
              <a:t> and </a:t>
            </a:r>
            <a:r>
              <a:rPr b="1"/>
              <a:t>clarification</a:t>
            </a:r>
            <a:r>
              <a:t> of various fruit juices. </a:t>
            </a:r>
          </a:p>
          <a:p>
            <a:pPr marL="317500" indent="-317500" algn="l" defTabSz="457200">
              <a:lnSpc>
                <a:spcPts val="5700"/>
              </a:lnSpc>
              <a:spcBef>
                <a:spcPts val="2000"/>
              </a:spcBef>
              <a:buSzPct val="40000"/>
              <a:buBlip>
                <a:blip r:embed="rId3"/>
              </a:buBlip>
              <a:defRPr sz="3000">
                <a:solidFill>
                  <a:srgbClr val="2E2E2E"/>
                </a:solidFill>
              </a:defRPr>
            </a:pPr>
            <a:r>
              <a:rPr b="1"/>
              <a:t>Pectin</a:t>
            </a:r>
            <a:r>
              <a:rPr>
                <a:solidFill>
                  <a:srgbClr val="222222"/>
                </a:solidFill>
              </a:rPr>
              <a:t>, a </a:t>
            </a:r>
            <a:r>
              <a:rPr>
                <a:hlinkClick r:id="rId4" invalidUrl="" action="" tgtFrame="" tooltip="" history="1" highlightClick="0" endSnd="0"/>
              </a:rPr>
              <a:t>polysaccharide</a:t>
            </a:r>
            <a:r>
              <a:rPr>
                <a:solidFill>
                  <a:srgbClr val="222222"/>
                </a:solidFill>
              </a:rPr>
              <a:t> found in </a:t>
            </a:r>
            <a:r>
              <a:rPr>
                <a:hlinkClick r:id="rId5" invalidUrl="" action="" tgtFrame="" tooltip="" history="1" highlightClick="0" endSnd="0"/>
              </a:rPr>
              <a:t>plant</a:t>
            </a:r>
            <a:r>
              <a:rPr>
                <a:solidFill>
                  <a:srgbClr val="222222"/>
                </a:solidFill>
              </a:rPr>
              <a:t> cell walls, is the jelly-like matrix which helps </a:t>
            </a:r>
            <a:r>
              <a:rPr b="1">
                <a:solidFill>
                  <a:srgbClr val="222222"/>
                </a:solidFill>
              </a:rPr>
              <a:t>cement</a:t>
            </a:r>
            <a:r>
              <a:rPr>
                <a:solidFill>
                  <a:srgbClr val="222222"/>
                </a:solidFill>
              </a:rPr>
              <a:t> plant cells together and in which other cell wall components, such as cellulose fibrils, are embedded. (glue-like)</a:t>
            </a:r>
          </a:p>
        </p:txBody>
      </p:sp>
      <p:pic>
        <p:nvPicPr>
          <p:cNvPr id="215" name="图像" descr="图像"/>
          <p:cNvPicPr>
            <a:picLocks noChangeAspect="0"/>
          </p:cNvPicPr>
          <p:nvPr/>
        </p:nvPicPr>
        <p:blipFill>
          <a:blip r:embed="rId6">
            <a:extLst/>
          </a:blip>
          <a:stretch>
            <a:fillRect/>
          </a:stretch>
        </p:blipFill>
        <p:spPr>
          <a:xfrm>
            <a:off x="9223718" y="126483"/>
            <a:ext cx="2510397" cy="4939167"/>
          </a:xfrm>
          <a:prstGeom prst="rect">
            <a:avLst/>
          </a:prstGeom>
        </p:spPr>
      </p:pic>
      <p:pic>
        <p:nvPicPr>
          <p:cNvPr id="216" name="图像" descr="图像"/>
          <p:cNvPicPr>
            <a:picLocks noChangeAspect="0"/>
          </p:cNvPicPr>
          <p:nvPr/>
        </p:nvPicPr>
        <p:blipFill>
          <a:blip r:embed="rId7">
            <a:extLst/>
          </a:blip>
          <a:stretch>
            <a:fillRect/>
          </a:stretch>
        </p:blipFill>
        <p:spPr>
          <a:xfrm>
            <a:off x="8248794" y="5017465"/>
            <a:ext cx="4460245" cy="4434845"/>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14">
                                            <p:bg/>
                                          </p:spTgt>
                                        </p:tgtEl>
                                        <p:attrNameLst>
                                          <p:attrName>style.visibility</p:attrName>
                                        </p:attrNameLst>
                                      </p:cBhvr>
                                      <p:to>
                                        <p:strVal val="visible"/>
                                      </p:to>
                                    </p:set>
                                    <p:anim calcmode="lin" valueType="num">
                                      <p:cBhvr>
                                        <p:cTn id="7" dur="750" fill="hold"/>
                                        <p:tgtEl>
                                          <p:spTgt spid="214">
                                            <p:bg/>
                                          </p:spTgt>
                                        </p:tgtEl>
                                        <p:attrNameLst>
                                          <p:attrName>ppt_w</p:attrName>
                                        </p:attrNameLst>
                                      </p:cBhvr>
                                      <p:tavLst>
                                        <p:tav tm="0">
                                          <p:val>
                                            <p:fltVal val="0"/>
                                          </p:val>
                                        </p:tav>
                                        <p:tav tm="100000">
                                          <p:val>
                                            <p:strVal val="#ppt_w"/>
                                          </p:val>
                                        </p:tav>
                                      </p:tavLst>
                                    </p:anim>
                                    <p:anim calcmode="lin" valueType="num">
                                      <p:cBhvr>
                                        <p:cTn id="8" dur="750" fill="hold"/>
                                        <p:tgtEl>
                                          <p:spTgt spid="214">
                                            <p:bg/>
                                          </p:spTgt>
                                        </p:tgtEl>
                                        <p:attrNameLst>
                                          <p:attrName>ppt_h</p:attrName>
                                        </p:attrNameLst>
                                      </p:cBhvr>
                                      <p:tavLst>
                                        <p:tav tm="0">
                                          <p:val>
                                            <p:fltVal val="0"/>
                                          </p:val>
                                        </p:tav>
                                        <p:tav tm="100000">
                                          <p:val>
                                            <p:strVal val="#ppt_h"/>
                                          </p:val>
                                        </p:tav>
                                      </p:tavLst>
                                    </p:anim>
                                  </p:childTnLst>
                                </p:cTn>
                              </p:par>
                              <p:par>
                                <p:cTn id="9" presetClass="entr" nodeType="withEffect" presetSubtype="16" presetID="23" grpId="1" fill="hold">
                                  <p:stCondLst>
                                    <p:cond delay="0"/>
                                  </p:stCondLst>
                                  <p:iterate type="el" backwards="0">
                                    <p:tmAbs val="0"/>
                                  </p:iterate>
                                  <p:childTnLst>
                                    <p:set>
                                      <p:cBhvr>
                                        <p:cTn id="10" fill="hold"/>
                                        <p:tgtEl>
                                          <p:spTgt spid="214">
                                            <p:txEl>
                                              <p:pRg st="0" end="0"/>
                                            </p:txEl>
                                          </p:spTgt>
                                        </p:tgtEl>
                                        <p:attrNameLst>
                                          <p:attrName>style.visibility</p:attrName>
                                        </p:attrNameLst>
                                      </p:cBhvr>
                                      <p:to>
                                        <p:strVal val="visible"/>
                                      </p:to>
                                    </p:set>
                                    <p:anim calcmode="lin" valueType="num">
                                      <p:cBhvr>
                                        <p:cTn id="11" dur="750" fill="hold"/>
                                        <p:tgtEl>
                                          <p:spTgt spid="214">
                                            <p:txEl>
                                              <p:pRg st="0" end="0"/>
                                            </p:txEl>
                                          </p:spTgt>
                                        </p:tgtEl>
                                        <p:attrNameLst>
                                          <p:attrName>ppt_w</p:attrName>
                                        </p:attrNameLst>
                                      </p:cBhvr>
                                      <p:tavLst>
                                        <p:tav tm="0">
                                          <p:val>
                                            <p:fltVal val="0"/>
                                          </p:val>
                                        </p:tav>
                                        <p:tav tm="100000">
                                          <p:val>
                                            <p:strVal val="#ppt_w"/>
                                          </p:val>
                                        </p:tav>
                                      </p:tavLst>
                                    </p:anim>
                                    <p:anim calcmode="lin" valueType="num">
                                      <p:cBhvr>
                                        <p:cTn id="12" dur="750" fill="hold"/>
                                        <p:tgtEl>
                                          <p:spTgt spid="214">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10" presetID="19" grpId="2" fill="hold">
                                  <p:stCondLst>
                                    <p:cond delay="0"/>
                                  </p:stCondLst>
                                  <p:iterate type="el" backwards="0">
                                    <p:tmAbs val="0"/>
                                  </p:iterate>
                                  <p:childTnLst>
                                    <p:set>
                                      <p:cBhvr>
                                        <p:cTn id="16" fill="hold"/>
                                        <p:tgtEl>
                                          <p:spTgt spid="215"/>
                                        </p:tgtEl>
                                        <p:attrNameLst>
                                          <p:attrName>style.visibility</p:attrName>
                                        </p:attrNameLst>
                                      </p:cBhvr>
                                      <p:to>
                                        <p:strVal val="visible"/>
                                      </p:to>
                                    </p:set>
                                    <p:anim calcmode="lin" valueType="num">
                                      <p:cBhvr>
                                        <p:cTn id="17" dur="1500" fill="hold"/>
                                        <p:tgtEl>
                                          <p:spTgt spid="215"/>
                                        </p:tgtEl>
                                        <p:attrNameLst>
                                          <p:attrName>ppt_w</p:attrName>
                                        </p:attrNameLst>
                                      </p:cBhvr>
                                      <p:tavLst>
                                        <p:tav tm="0" fmla="#ppt_w*sin(2.5*pi*$)">
                                          <p:val>
                                            <p:fltVal val="0"/>
                                          </p:val>
                                        </p:tav>
                                        <p:tav tm="100000">
                                          <p:val>
                                            <p:fltVal val="1"/>
                                          </p:val>
                                        </p:tav>
                                      </p:tavLst>
                                    </p:anim>
                                    <p:anim calcmode="lin" valueType="num">
                                      <p:cBhvr>
                                        <p:cTn id="18" dur="1500" fill="hold"/>
                                        <p:tgtEl>
                                          <p:spTgt spid="215"/>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16" presetID="23" grpId="1" fill="hold">
                                  <p:stCondLst>
                                    <p:cond delay="0"/>
                                  </p:stCondLst>
                                  <p:iterate type="el" backwards="0">
                                    <p:tmAbs val="0"/>
                                  </p:iterate>
                                  <p:childTnLst>
                                    <p:set>
                                      <p:cBhvr>
                                        <p:cTn id="22" fill="hold"/>
                                        <p:tgtEl>
                                          <p:spTgt spid="214">
                                            <p:txEl>
                                              <p:pRg st="1" end="1"/>
                                            </p:txEl>
                                          </p:spTgt>
                                        </p:tgtEl>
                                        <p:attrNameLst>
                                          <p:attrName>style.visibility</p:attrName>
                                        </p:attrNameLst>
                                      </p:cBhvr>
                                      <p:to>
                                        <p:strVal val="visible"/>
                                      </p:to>
                                    </p:set>
                                    <p:anim calcmode="lin" valueType="num">
                                      <p:cBhvr>
                                        <p:cTn id="23" dur="750" fill="hold"/>
                                        <p:tgtEl>
                                          <p:spTgt spid="214">
                                            <p:txEl>
                                              <p:pRg st="1" end="1"/>
                                            </p:txEl>
                                          </p:spTgt>
                                        </p:tgtEl>
                                        <p:attrNameLst>
                                          <p:attrName>ppt_w</p:attrName>
                                        </p:attrNameLst>
                                      </p:cBhvr>
                                      <p:tavLst>
                                        <p:tav tm="0">
                                          <p:val>
                                            <p:fltVal val="0"/>
                                          </p:val>
                                        </p:tav>
                                        <p:tav tm="100000">
                                          <p:val>
                                            <p:strVal val="#ppt_w"/>
                                          </p:val>
                                        </p:tav>
                                      </p:tavLst>
                                    </p:anim>
                                    <p:anim calcmode="lin" valueType="num">
                                      <p:cBhvr>
                                        <p:cTn id="24" dur="750" fill="hold"/>
                                        <p:tgtEl>
                                          <p:spTgt spid="214">
                                            <p:txEl>
                                              <p:pRg st="1" end="1"/>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14" grpId="1"/>
      <p:bldP build="whole" bldLvl="1" animBg="1" rev="0" advAuto="0" spid="215" grpId="2"/>
    </p:bldLst>
  </p:timing>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Lactose-free milk"/>
          <p:cNvSpPr txBox="1"/>
          <p:nvPr>
            <p:ph type="title"/>
          </p:nvPr>
        </p:nvSpPr>
        <p:spPr>
          <a:prstGeom prst="rect">
            <a:avLst/>
          </a:prstGeom>
        </p:spPr>
        <p:txBody>
          <a:bodyPr/>
          <a:lstStyle/>
          <a:p>
            <a:pPr/>
            <a:r>
              <a:t>Lactose-free milk</a:t>
            </a:r>
          </a:p>
        </p:txBody>
      </p:sp>
      <p:sp>
        <p:nvSpPr>
          <p:cNvPr id="221" name="Lactose is a type of sugar found in milk products that can be difficult for some people to digest.…"/>
          <p:cNvSpPr txBox="1"/>
          <p:nvPr>
            <p:ph type="body" sz="half" idx="1"/>
          </p:nvPr>
        </p:nvSpPr>
        <p:spPr>
          <a:xfrm>
            <a:off x="1012710" y="3262291"/>
            <a:ext cx="7335416" cy="5527382"/>
          </a:xfrm>
          <a:prstGeom prst="rect">
            <a:avLst/>
          </a:prstGeom>
        </p:spPr>
        <p:txBody>
          <a:bodyPr/>
          <a:lstStyle/>
          <a:p>
            <a:pPr marL="317500" indent="-317500" defTabSz="457200">
              <a:lnSpc>
                <a:spcPts val="6200"/>
              </a:lnSpc>
              <a:spcBef>
                <a:spcPts val="2000"/>
              </a:spcBef>
              <a:buSzPct val="80000"/>
              <a:buFont typeface="Georgia"/>
              <a:buChar char="•"/>
              <a:defRPr sz="3000">
                <a:solidFill>
                  <a:srgbClr val="231F20"/>
                </a:solidFill>
              </a:defRPr>
            </a:pPr>
            <a:r>
              <a:rPr b="1"/>
              <a:t>Lactose</a:t>
            </a:r>
            <a:r>
              <a:t> is a type of sugar found in milk products that can be difficult for some people to digest.</a:t>
            </a:r>
          </a:p>
          <a:p>
            <a:pPr marL="317500" indent="-317500" defTabSz="457200">
              <a:lnSpc>
                <a:spcPts val="6200"/>
              </a:lnSpc>
              <a:spcBef>
                <a:spcPts val="2000"/>
              </a:spcBef>
              <a:buSzPct val="80000"/>
              <a:buFont typeface="Georgia"/>
              <a:buChar char="•"/>
              <a:defRPr sz="3000">
                <a:solidFill>
                  <a:srgbClr val="231F20"/>
                </a:solidFill>
              </a:defRPr>
            </a:pPr>
            <a:r>
              <a:t>Most people are born with the ability to digest </a:t>
            </a:r>
            <a:r>
              <a:rPr b="1"/>
              <a:t>lactose.</a:t>
            </a:r>
            <a:r>
              <a:t> </a:t>
            </a:r>
          </a:p>
          <a:p>
            <a:pPr marL="317500" indent="-317500" defTabSz="457200">
              <a:lnSpc>
                <a:spcPts val="6200"/>
              </a:lnSpc>
              <a:spcBef>
                <a:spcPts val="2000"/>
              </a:spcBef>
              <a:buSzPct val="80000"/>
              <a:buFont typeface="Georgia"/>
              <a:buChar char="•"/>
              <a:defRPr sz="3000">
                <a:solidFill>
                  <a:srgbClr val="231F20"/>
                </a:solidFill>
              </a:defRPr>
            </a:pPr>
            <a:r>
              <a:t>However, it’s estimated that about 75% of the global population loses this ability as they age, resulting in a condition known as </a:t>
            </a:r>
            <a:r>
              <a:rPr b="1"/>
              <a:t>lactose intolerance</a:t>
            </a:r>
            <a:r>
              <a:t>. </a:t>
            </a:r>
          </a:p>
        </p:txBody>
      </p:sp>
      <p:pic>
        <p:nvPicPr>
          <p:cNvPr id="222" name="图像" descr="图像"/>
          <p:cNvPicPr>
            <a:picLocks noChangeAspect="0"/>
          </p:cNvPicPr>
          <p:nvPr/>
        </p:nvPicPr>
        <p:blipFill>
          <a:blip r:embed="rId3">
            <a:extLst/>
          </a:blip>
          <a:stretch>
            <a:fillRect/>
          </a:stretch>
        </p:blipFill>
        <p:spPr>
          <a:xfrm>
            <a:off x="9214980" y="2874857"/>
            <a:ext cx="2575749" cy="6302250"/>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21">
                                            <p:bg/>
                                          </p:spTgt>
                                        </p:tgtEl>
                                        <p:attrNameLst>
                                          <p:attrName>style.visibility</p:attrName>
                                        </p:attrNameLst>
                                      </p:cBhvr>
                                      <p:to>
                                        <p:strVal val="visible"/>
                                      </p:to>
                                    </p:set>
                                    <p:anim calcmode="lin" valueType="num">
                                      <p:cBhvr>
                                        <p:cTn id="7" dur="900" fill="hold"/>
                                        <p:tgtEl>
                                          <p:spTgt spid="221">
                                            <p:bg/>
                                          </p:spTgt>
                                        </p:tgtEl>
                                        <p:attrNameLst>
                                          <p:attrName>ppt_w</p:attrName>
                                        </p:attrNameLst>
                                      </p:cBhvr>
                                      <p:tavLst>
                                        <p:tav tm="0">
                                          <p:val>
                                            <p:fltVal val="0"/>
                                          </p:val>
                                        </p:tav>
                                        <p:tav tm="100000">
                                          <p:val>
                                            <p:strVal val="#ppt_w"/>
                                          </p:val>
                                        </p:tav>
                                      </p:tavLst>
                                    </p:anim>
                                    <p:anim calcmode="lin" valueType="num">
                                      <p:cBhvr>
                                        <p:cTn id="8" dur="900" fill="hold"/>
                                        <p:tgtEl>
                                          <p:spTgt spid="221">
                                            <p:bg/>
                                          </p:spTgt>
                                        </p:tgtEl>
                                        <p:attrNameLst>
                                          <p:attrName>ppt_h</p:attrName>
                                        </p:attrNameLst>
                                      </p:cBhvr>
                                      <p:tavLst>
                                        <p:tav tm="0">
                                          <p:val>
                                            <p:fltVal val="0"/>
                                          </p:val>
                                        </p:tav>
                                        <p:tav tm="100000">
                                          <p:val>
                                            <p:strVal val="#ppt_h"/>
                                          </p:val>
                                        </p:tav>
                                      </p:tavLst>
                                    </p:anim>
                                  </p:childTnLst>
                                </p:cTn>
                              </p:par>
                              <p:par>
                                <p:cTn id="9" presetClass="entr" nodeType="withEffect" presetSubtype="16" presetID="23" grpId="1" fill="hold">
                                  <p:stCondLst>
                                    <p:cond delay="0"/>
                                  </p:stCondLst>
                                  <p:iterate type="el" backwards="0">
                                    <p:tmAbs val="0"/>
                                  </p:iterate>
                                  <p:childTnLst>
                                    <p:set>
                                      <p:cBhvr>
                                        <p:cTn id="10" fill="hold"/>
                                        <p:tgtEl>
                                          <p:spTgt spid="221">
                                            <p:txEl>
                                              <p:pRg st="0" end="0"/>
                                            </p:txEl>
                                          </p:spTgt>
                                        </p:tgtEl>
                                        <p:attrNameLst>
                                          <p:attrName>style.visibility</p:attrName>
                                        </p:attrNameLst>
                                      </p:cBhvr>
                                      <p:to>
                                        <p:strVal val="visible"/>
                                      </p:to>
                                    </p:set>
                                    <p:anim calcmode="lin" valueType="num">
                                      <p:cBhvr>
                                        <p:cTn id="11" dur="900" fill="hold"/>
                                        <p:tgtEl>
                                          <p:spTgt spid="221">
                                            <p:txEl>
                                              <p:pRg st="0" end="0"/>
                                            </p:txEl>
                                          </p:spTgt>
                                        </p:tgtEl>
                                        <p:attrNameLst>
                                          <p:attrName>ppt_w</p:attrName>
                                        </p:attrNameLst>
                                      </p:cBhvr>
                                      <p:tavLst>
                                        <p:tav tm="0">
                                          <p:val>
                                            <p:fltVal val="0"/>
                                          </p:val>
                                        </p:tav>
                                        <p:tav tm="100000">
                                          <p:val>
                                            <p:strVal val="#ppt_w"/>
                                          </p:val>
                                        </p:tav>
                                      </p:tavLst>
                                    </p:anim>
                                    <p:anim calcmode="lin" valueType="num">
                                      <p:cBhvr>
                                        <p:cTn id="12" dur="900" fill="hold"/>
                                        <p:tgtEl>
                                          <p:spTgt spid="221">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16" presetID="23" grpId="1" fill="hold">
                                  <p:stCondLst>
                                    <p:cond delay="0"/>
                                  </p:stCondLst>
                                  <p:iterate type="el" backwards="0">
                                    <p:tmAbs val="0"/>
                                  </p:iterate>
                                  <p:childTnLst>
                                    <p:set>
                                      <p:cBhvr>
                                        <p:cTn id="16" fill="hold"/>
                                        <p:tgtEl>
                                          <p:spTgt spid="221">
                                            <p:txEl>
                                              <p:pRg st="1" end="1"/>
                                            </p:txEl>
                                          </p:spTgt>
                                        </p:tgtEl>
                                        <p:attrNameLst>
                                          <p:attrName>style.visibility</p:attrName>
                                        </p:attrNameLst>
                                      </p:cBhvr>
                                      <p:to>
                                        <p:strVal val="visible"/>
                                      </p:to>
                                    </p:set>
                                    <p:anim calcmode="lin" valueType="num">
                                      <p:cBhvr>
                                        <p:cTn id="17" dur="900" fill="hold"/>
                                        <p:tgtEl>
                                          <p:spTgt spid="221">
                                            <p:txEl>
                                              <p:pRg st="1" end="1"/>
                                            </p:txEl>
                                          </p:spTgt>
                                        </p:tgtEl>
                                        <p:attrNameLst>
                                          <p:attrName>ppt_w</p:attrName>
                                        </p:attrNameLst>
                                      </p:cBhvr>
                                      <p:tavLst>
                                        <p:tav tm="0">
                                          <p:val>
                                            <p:fltVal val="0"/>
                                          </p:val>
                                        </p:tav>
                                        <p:tav tm="100000">
                                          <p:val>
                                            <p:strVal val="#ppt_w"/>
                                          </p:val>
                                        </p:tav>
                                      </p:tavLst>
                                    </p:anim>
                                    <p:anim calcmode="lin" valueType="num">
                                      <p:cBhvr>
                                        <p:cTn id="18" dur="900" fill="hold"/>
                                        <p:tgtEl>
                                          <p:spTgt spid="221">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16" presetID="23" grpId="1" fill="hold">
                                  <p:stCondLst>
                                    <p:cond delay="0"/>
                                  </p:stCondLst>
                                  <p:iterate type="el" backwards="0">
                                    <p:tmAbs val="0"/>
                                  </p:iterate>
                                  <p:childTnLst>
                                    <p:set>
                                      <p:cBhvr>
                                        <p:cTn id="22" fill="hold"/>
                                        <p:tgtEl>
                                          <p:spTgt spid="221">
                                            <p:txEl>
                                              <p:pRg st="2" end="2"/>
                                            </p:txEl>
                                          </p:spTgt>
                                        </p:tgtEl>
                                        <p:attrNameLst>
                                          <p:attrName>style.visibility</p:attrName>
                                        </p:attrNameLst>
                                      </p:cBhvr>
                                      <p:to>
                                        <p:strVal val="visible"/>
                                      </p:to>
                                    </p:set>
                                    <p:anim calcmode="lin" valueType="num">
                                      <p:cBhvr>
                                        <p:cTn id="23" dur="900" fill="hold"/>
                                        <p:tgtEl>
                                          <p:spTgt spid="221">
                                            <p:txEl>
                                              <p:pRg st="2" end="2"/>
                                            </p:txEl>
                                          </p:spTgt>
                                        </p:tgtEl>
                                        <p:attrNameLst>
                                          <p:attrName>ppt_w</p:attrName>
                                        </p:attrNameLst>
                                      </p:cBhvr>
                                      <p:tavLst>
                                        <p:tav tm="0">
                                          <p:val>
                                            <p:fltVal val="0"/>
                                          </p:val>
                                        </p:tav>
                                        <p:tav tm="100000">
                                          <p:val>
                                            <p:strVal val="#ppt_w"/>
                                          </p:val>
                                        </p:tav>
                                      </p:tavLst>
                                    </p:anim>
                                    <p:anim calcmode="lin" valueType="num">
                                      <p:cBhvr>
                                        <p:cTn id="24" dur="900" fill="hold"/>
                                        <p:tgtEl>
                                          <p:spTgt spid="221">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21" grpId="1"/>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 name="Contents"/>
          <p:cNvSpPr txBox="1"/>
          <p:nvPr>
            <p:ph type="title"/>
          </p:nvPr>
        </p:nvSpPr>
        <p:spPr>
          <a:prstGeom prst="rect">
            <a:avLst/>
          </a:prstGeom>
        </p:spPr>
        <p:txBody>
          <a:bodyPr/>
          <a:lstStyle/>
          <a:p>
            <a:pPr/>
            <a:r>
              <a:t>Contents</a:t>
            </a:r>
          </a:p>
        </p:txBody>
      </p:sp>
      <p:sp>
        <p:nvSpPr>
          <p:cNvPr id="124" name="Using microorganisms: Food: Bread, Brewing, Yoghurt; Penicillin; Biofuel;…"/>
          <p:cNvSpPr txBox="1"/>
          <p:nvPr>
            <p:ph type="body" idx="1"/>
          </p:nvPr>
        </p:nvSpPr>
        <p:spPr>
          <a:prstGeom prst="rect">
            <a:avLst/>
          </a:prstGeom>
        </p:spPr>
        <p:txBody>
          <a:bodyPr/>
          <a:lstStyle/>
          <a:p>
            <a:pPr>
              <a:buBlip>
                <a:blip r:embed="rId2"/>
              </a:buBlip>
            </a:pPr>
            <a:r>
              <a:t>Using microorganisms: Food: Bread, Brewing, Yoghurt; Penicillin; Biofuel; </a:t>
            </a:r>
          </a:p>
          <a:p>
            <a:pPr>
              <a:buBlip>
                <a:blip r:embed="rId2"/>
              </a:buBlip>
            </a:pPr>
            <a:r>
              <a:t>Make use of enzymes: biological washing powder, fruit juice, lactose-free milk</a:t>
            </a:r>
          </a:p>
          <a:p>
            <a:pPr>
              <a:buBlip>
                <a:blip r:embed="rId2"/>
              </a:buBlip>
            </a:pPr>
            <a:r>
              <a:t>Genetic engineering</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Immobilized enzymes"/>
          <p:cNvSpPr txBox="1"/>
          <p:nvPr>
            <p:ph type="title"/>
          </p:nvPr>
        </p:nvSpPr>
        <p:spPr>
          <a:prstGeom prst="rect">
            <a:avLst/>
          </a:prstGeom>
        </p:spPr>
        <p:txBody>
          <a:bodyPr/>
          <a:lstStyle/>
          <a:p>
            <a:pPr/>
            <a:r>
              <a:t>Immobilized enzymes</a:t>
            </a:r>
          </a:p>
        </p:txBody>
      </p:sp>
      <p:sp>
        <p:nvSpPr>
          <p:cNvPr id="227" name="Immobilized enzymes are enzymes attached to an inert material.…"/>
          <p:cNvSpPr txBox="1"/>
          <p:nvPr>
            <p:ph type="body" sz="half" idx="1"/>
          </p:nvPr>
        </p:nvSpPr>
        <p:spPr>
          <a:xfrm>
            <a:off x="576985" y="2670296"/>
            <a:ext cx="6466030" cy="6758683"/>
          </a:xfrm>
          <a:prstGeom prst="rect">
            <a:avLst/>
          </a:prstGeom>
        </p:spPr>
        <p:txBody>
          <a:bodyPr/>
          <a:lstStyle/>
          <a:p>
            <a:pPr marL="317500" indent="-317500" defTabSz="457200">
              <a:lnSpc>
                <a:spcPts val="6200"/>
              </a:lnSpc>
              <a:spcBef>
                <a:spcPts val="2000"/>
              </a:spcBef>
              <a:buSzPct val="80000"/>
              <a:buFont typeface="Georgia"/>
              <a:buChar char="•"/>
              <a:defRPr sz="3000">
                <a:solidFill>
                  <a:srgbClr val="231F20"/>
                </a:solidFill>
              </a:defRPr>
            </a:pPr>
            <a:r>
              <a:t>Immobilized enzymes are enzymes attached to an inert material. </a:t>
            </a:r>
          </a:p>
          <a:p>
            <a:pPr marL="317500" indent="-317500" defTabSz="457200">
              <a:lnSpc>
                <a:spcPts val="6200"/>
              </a:lnSpc>
              <a:spcBef>
                <a:spcPts val="2000"/>
              </a:spcBef>
              <a:buSzPct val="80000"/>
              <a:buFont typeface="Georgia"/>
              <a:buChar char="•"/>
              <a:defRPr sz="3000">
                <a:solidFill>
                  <a:srgbClr val="231F20"/>
                </a:solidFill>
              </a:defRPr>
            </a:pPr>
            <a:r>
              <a:t>Advantages:</a:t>
            </a:r>
          </a:p>
          <a:p>
            <a:pPr marL="529166" indent="-529166" defTabSz="457200">
              <a:lnSpc>
                <a:spcPts val="6200"/>
              </a:lnSpc>
              <a:spcBef>
                <a:spcPts val="2000"/>
              </a:spcBef>
              <a:buClrTx/>
              <a:buSzPct val="100000"/>
              <a:buAutoNum type="alphaUcPeriod" startAt="1"/>
              <a:defRPr sz="3000">
                <a:solidFill>
                  <a:srgbClr val="231F20"/>
                </a:solidFill>
              </a:defRPr>
            </a:pPr>
            <a:r>
              <a:t>Economical: continuous use of enzymes</a:t>
            </a:r>
          </a:p>
          <a:p>
            <a:pPr marL="529166" indent="-529166" defTabSz="457200">
              <a:lnSpc>
                <a:spcPts val="6200"/>
              </a:lnSpc>
              <a:spcBef>
                <a:spcPts val="2000"/>
              </a:spcBef>
              <a:buClrTx/>
              <a:buSzPct val="100000"/>
              <a:buAutoNum type="alphaUcPeriod" startAt="1"/>
              <a:defRPr sz="3000">
                <a:solidFill>
                  <a:srgbClr val="231F20"/>
                </a:solidFill>
              </a:defRPr>
            </a:pPr>
            <a:r>
              <a:t>Convenient: separation of biocatalyst and products is much easier</a:t>
            </a:r>
          </a:p>
          <a:p>
            <a:pPr marL="529166" indent="-529166" defTabSz="457200">
              <a:lnSpc>
                <a:spcPts val="6200"/>
              </a:lnSpc>
              <a:spcBef>
                <a:spcPts val="2000"/>
              </a:spcBef>
              <a:buClrTx/>
              <a:buSzPct val="100000"/>
              <a:buAutoNum type="alphaUcPeriod" startAt="1"/>
              <a:defRPr sz="3000">
                <a:solidFill>
                  <a:srgbClr val="231F20"/>
                </a:solidFill>
              </a:defRPr>
            </a:pPr>
            <a:r>
              <a:t>Stability: typically has greater thermal and operational stability than soluble form of enzymes</a:t>
            </a:r>
          </a:p>
        </p:txBody>
      </p:sp>
      <p:pic>
        <p:nvPicPr>
          <p:cNvPr id="228" name="immobolised enzymes 728.20.gif" descr="immobolised enzymes 728.20.gif"/>
          <p:cNvPicPr>
            <a:picLocks noChangeAspect="0"/>
          </p:cNvPicPr>
          <p:nvPr/>
        </p:nvPicPr>
        <p:blipFill>
          <a:blip r:embed="rId3">
            <a:extLst/>
          </a:blip>
          <a:stretch>
            <a:fillRect/>
          </a:stretch>
        </p:blipFill>
        <p:spPr>
          <a:xfrm>
            <a:off x="7093729" y="3094970"/>
            <a:ext cx="5913665" cy="5909335"/>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27">
                                            <p:bg/>
                                          </p:spTgt>
                                        </p:tgtEl>
                                        <p:attrNameLst>
                                          <p:attrName>style.visibility</p:attrName>
                                        </p:attrNameLst>
                                      </p:cBhvr>
                                      <p:to>
                                        <p:strVal val="visible"/>
                                      </p:to>
                                    </p:set>
                                    <p:anim calcmode="lin" valueType="num">
                                      <p:cBhvr>
                                        <p:cTn id="7" dur="700" fill="hold"/>
                                        <p:tgtEl>
                                          <p:spTgt spid="227">
                                            <p:bg/>
                                          </p:spTgt>
                                        </p:tgtEl>
                                        <p:attrNameLst>
                                          <p:attrName>ppt_x</p:attrName>
                                        </p:attrNameLst>
                                      </p:cBhvr>
                                      <p:tavLst>
                                        <p:tav tm="0">
                                          <p:val>
                                            <p:strVal val="0-#ppt_w/2"/>
                                          </p:val>
                                        </p:tav>
                                        <p:tav tm="100000">
                                          <p:val>
                                            <p:strVal val="#ppt_x"/>
                                          </p:val>
                                        </p:tav>
                                      </p:tavLst>
                                    </p:anim>
                                    <p:anim calcmode="lin" valueType="num">
                                      <p:cBhvr>
                                        <p:cTn id="8" dur="700" fill="hold"/>
                                        <p:tgtEl>
                                          <p:spTgt spid="227">
                                            <p:bg/>
                                          </p:spTgt>
                                        </p:tgtEl>
                                        <p:attrNameLst>
                                          <p:attrName>ppt_y</p:attrName>
                                        </p:attrNameLst>
                                      </p:cBhvr>
                                      <p:tavLst>
                                        <p:tav tm="0">
                                          <p:val>
                                            <p:strVal val="#ppt_y"/>
                                          </p:val>
                                        </p:tav>
                                        <p:tav tm="100000">
                                          <p:val>
                                            <p:strVal val="#ppt_y"/>
                                          </p:val>
                                        </p:tav>
                                      </p:tavLst>
                                    </p:anim>
                                  </p:childTnLst>
                                </p:cTn>
                              </p:par>
                              <p:par>
                                <p:cTn id="9" presetClass="entr" nodeType="withEffect" presetSubtype="8" presetID="2" grpId="1" fill="hold">
                                  <p:stCondLst>
                                    <p:cond delay="0"/>
                                  </p:stCondLst>
                                  <p:iterate type="el" backwards="0">
                                    <p:tmAbs val="0"/>
                                  </p:iterate>
                                  <p:childTnLst>
                                    <p:set>
                                      <p:cBhvr>
                                        <p:cTn id="10" fill="hold"/>
                                        <p:tgtEl>
                                          <p:spTgt spid="227">
                                            <p:txEl>
                                              <p:pRg st="0" end="0"/>
                                            </p:txEl>
                                          </p:spTgt>
                                        </p:tgtEl>
                                        <p:attrNameLst>
                                          <p:attrName>style.visibility</p:attrName>
                                        </p:attrNameLst>
                                      </p:cBhvr>
                                      <p:to>
                                        <p:strVal val="visible"/>
                                      </p:to>
                                    </p:set>
                                    <p:anim calcmode="lin" valueType="num">
                                      <p:cBhvr>
                                        <p:cTn id="11" dur="700" fill="hold"/>
                                        <p:tgtEl>
                                          <p:spTgt spid="227">
                                            <p:txEl>
                                              <p:pRg st="0" end="0"/>
                                            </p:txEl>
                                          </p:spTgt>
                                        </p:tgtEl>
                                        <p:attrNameLst>
                                          <p:attrName>ppt_x</p:attrName>
                                        </p:attrNameLst>
                                      </p:cBhvr>
                                      <p:tavLst>
                                        <p:tav tm="0">
                                          <p:val>
                                            <p:strVal val="0-#ppt_w/2"/>
                                          </p:val>
                                        </p:tav>
                                        <p:tav tm="100000">
                                          <p:val>
                                            <p:strVal val="#ppt_x"/>
                                          </p:val>
                                        </p:tav>
                                      </p:tavLst>
                                    </p:anim>
                                    <p:anim calcmode="lin" valueType="num">
                                      <p:cBhvr>
                                        <p:cTn id="12" dur="700" fill="hold"/>
                                        <p:tgtEl>
                                          <p:spTgt spid="2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1" fill="hold">
                                  <p:stCondLst>
                                    <p:cond delay="0"/>
                                  </p:stCondLst>
                                  <p:iterate type="el" backwards="0">
                                    <p:tmAbs val="0"/>
                                  </p:iterate>
                                  <p:childTnLst>
                                    <p:set>
                                      <p:cBhvr>
                                        <p:cTn id="16" fill="hold"/>
                                        <p:tgtEl>
                                          <p:spTgt spid="227">
                                            <p:txEl>
                                              <p:pRg st="1" end="1"/>
                                            </p:txEl>
                                          </p:spTgt>
                                        </p:tgtEl>
                                        <p:attrNameLst>
                                          <p:attrName>style.visibility</p:attrName>
                                        </p:attrNameLst>
                                      </p:cBhvr>
                                      <p:to>
                                        <p:strVal val="visible"/>
                                      </p:to>
                                    </p:set>
                                    <p:anim calcmode="lin" valueType="num">
                                      <p:cBhvr>
                                        <p:cTn id="17" dur="700" fill="hold"/>
                                        <p:tgtEl>
                                          <p:spTgt spid="227">
                                            <p:txEl>
                                              <p:pRg st="1" end="1"/>
                                            </p:txEl>
                                          </p:spTgt>
                                        </p:tgtEl>
                                        <p:attrNameLst>
                                          <p:attrName>ppt_x</p:attrName>
                                        </p:attrNameLst>
                                      </p:cBhvr>
                                      <p:tavLst>
                                        <p:tav tm="0">
                                          <p:val>
                                            <p:strVal val="0-#ppt_w/2"/>
                                          </p:val>
                                        </p:tav>
                                        <p:tav tm="100000">
                                          <p:val>
                                            <p:strVal val="#ppt_x"/>
                                          </p:val>
                                        </p:tav>
                                      </p:tavLst>
                                    </p:anim>
                                    <p:anim calcmode="lin" valueType="num">
                                      <p:cBhvr>
                                        <p:cTn id="18" dur="700" fill="hold"/>
                                        <p:tgtEl>
                                          <p:spTgt spid="22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 grpId="1" fill="hold">
                                  <p:stCondLst>
                                    <p:cond delay="0"/>
                                  </p:stCondLst>
                                  <p:iterate type="el" backwards="0">
                                    <p:tmAbs val="0"/>
                                  </p:iterate>
                                  <p:childTnLst>
                                    <p:set>
                                      <p:cBhvr>
                                        <p:cTn id="22" fill="hold"/>
                                        <p:tgtEl>
                                          <p:spTgt spid="227">
                                            <p:txEl>
                                              <p:pRg st="2" end="2"/>
                                            </p:txEl>
                                          </p:spTgt>
                                        </p:tgtEl>
                                        <p:attrNameLst>
                                          <p:attrName>style.visibility</p:attrName>
                                        </p:attrNameLst>
                                      </p:cBhvr>
                                      <p:to>
                                        <p:strVal val="visible"/>
                                      </p:to>
                                    </p:set>
                                    <p:anim calcmode="lin" valueType="num">
                                      <p:cBhvr>
                                        <p:cTn id="23" dur="700" fill="hold"/>
                                        <p:tgtEl>
                                          <p:spTgt spid="227">
                                            <p:txEl>
                                              <p:pRg st="2" end="2"/>
                                            </p:txEl>
                                          </p:spTgt>
                                        </p:tgtEl>
                                        <p:attrNameLst>
                                          <p:attrName>ppt_x</p:attrName>
                                        </p:attrNameLst>
                                      </p:cBhvr>
                                      <p:tavLst>
                                        <p:tav tm="0">
                                          <p:val>
                                            <p:strVal val="0-#ppt_w/2"/>
                                          </p:val>
                                        </p:tav>
                                        <p:tav tm="100000">
                                          <p:val>
                                            <p:strVal val="#ppt_x"/>
                                          </p:val>
                                        </p:tav>
                                      </p:tavLst>
                                    </p:anim>
                                    <p:anim calcmode="lin" valueType="num">
                                      <p:cBhvr>
                                        <p:cTn id="24" dur="700" fill="hold"/>
                                        <p:tgtEl>
                                          <p:spTgt spid="2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8" presetID="2" grpId="1" fill="hold">
                                  <p:stCondLst>
                                    <p:cond delay="0"/>
                                  </p:stCondLst>
                                  <p:iterate type="el" backwards="0">
                                    <p:tmAbs val="0"/>
                                  </p:iterate>
                                  <p:childTnLst>
                                    <p:set>
                                      <p:cBhvr>
                                        <p:cTn id="28" fill="hold"/>
                                        <p:tgtEl>
                                          <p:spTgt spid="227">
                                            <p:txEl>
                                              <p:pRg st="3" end="3"/>
                                            </p:txEl>
                                          </p:spTgt>
                                        </p:tgtEl>
                                        <p:attrNameLst>
                                          <p:attrName>style.visibility</p:attrName>
                                        </p:attrNameLst>
                                      </p:cBhvr>
                                      <p:to>
                                        <p:strVal val="visible"/>
                                      </p:to>
                                    </p:set>
                                    <p:anim calcmode="lin" valueType="num">
                                      <p:cBhvr>
                                        <p:cTn id="29" dur="700" fill="hold"/>
                                        <p:tgtEl>
                                          <p:spTgt spid="227">
                                            <p:txEl>
                                              <p:pRg st="3" end="3"/>
                                            </p:txEl>
                                          </p:spTgt>
                                        </p:tgtEl>
                                        <p:attrNameLst>
                                          <p:attrName>ppt_x</p:attrName>
                                        </p:attrNameLst>
                                      </p:cBhvr>
                                      <p:tavLst>
                                        <p:tav tm="0">
                                          <p:val>
                                            <p:strVal val="0-#ppt_w/2"/>
                                          </p:val>
                                        </p:tav>
                                        <p:tav tm="100000">
                                          <p:val>
                                            <p:strVal val="#ppt_x"/>
                                          </p:val>
                                        </p:tav>
                                      </p:tavLst>
                                    </p:anim>
                                    <p:anim calcmode="lin" valueType="num">
                                      <p:cBhvr>
                                        <p:cTn id="30" dur="700" fill="hold"/>
                                        <p:tgtEl>
                                          <p:spTgt spid="22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8" presetID="2" grpId="1" fill="hold">
                                  <p:stCondLst>
                                    <p:cond delay="0"/>
                                  </p:stCondLst>
                                  <p:iterate type="el" backwards="0">
                                    <p:tmAbs val="0"/>
                                  </p:iterate>
                                  <p:childTnLst>
                                    <p:set>
                                      <p:cBhvr>
                                        <p:cTn id="34" fill="hold"/>
                                        <p:tgtEl>
                                          <p:spTgt spid="227">
                                            <p:txEl>
                                              <p:pRg st="4" end="4"/>
                                            </p:txEl>
                                          </p:spTgt>
                                        </p:tgtEl>
                                        <p:attrNameLst>
                                          <p:attrName>style.visibility</p:attrName>
                                        </p:attrNameLst>
                                      </p:cBhvr>
                                      <p:to>
                                        <p:strVal val="visible"/>
                                      </p:to>
                                    </p:set>
                                    <p:anim calcmode="lin" valueType="num">
                                      <p:cBhvr>
                                        <p:cTn id="35" dur="700" fill="hold"/>
                                        <p:tgtEl>
                                          <p:spTgt spid="227">
                                            <p:txEl>
                                              <p:pRg st="4" end="4"/>
                                            </p:txEl>
                                          </p:spTgt>
                                        </p:tgtEl>
                                        <p:attrNameLst>
                                          <p:attrName>ppt_x</p:attrName>
                                        </p:attrNameLst>
                                      </p:cBhvr>
                                      <p:tavLst>
                                        <p:tav tm="0">
                                          <p:val>
                                            <p:strVal val="0-#ppt_w/2"/>
                                          </p:val>
                                        </p:tav>
                                        <p:tav tm="100000">
                                          <p:val>
                                            <p:strVal val="#ppt_x"/>
                                          </p:val>
                                        </p:tav>
                                      </p:tavLst>
                                    </p:anim>
                                    <p:anim calcmode="lin" valueType="num">
                                      <p:cBhvr>
                                        <p:cTn id="36" dur="700" fill="hold"/>
                                        <p:tgtEl>
                                          <p:spTgt spid="22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1" presetID="2" grpId="2" fill="hold">
                                  <p:stCondLst>
                                    <p:cond delay="0"/>
                                  </p:stCondLst>
                                  <p:iterate type="el" backwards="0">
                                    <p:tmAbs val="0"/>
                                  </p:iterate>
                                  <p:childTnLst>
                                    <p:set>
                                      <p:cBhvr>
                                        <p:cTn id="40" fill="hold"/>
                                        <p:tgtEl>
                                          <p:spTgt spid="228"/>
                                        </p:tgtEl>
                                        <p:attrNameLst>
                                          <p:attrName>style.visibility</p:attrName>
                                        </p:attrNameLst>
                                      </p:cBhvr>
                                      <p:to>
                                        <p:strVal val="visible"/>
                                      </p:to>
                                    </p:set>
                                    <p:anim calcmode="lin" valueType="num">
                                      <p:cBhvr>
                                        <p:cTn id="41" dur="1000" fill="hold"/>
                                        <p:tgtEl>
                                          <p:spTgt spid="228"/>
                                        </p:tgtEl>
                                        <p:attrNameLst>
                                          <p:attrName>ppt_x</p:attrName>
                                        </p:attrNameLst>
                                      </p:cBhvr>
                                      <p:tavLst>
                                        <p:tav tm="0">
                                          <p:val>
                                            <p:strVal val="#ppt_x"/>
                                          </p:val>
                                        </p:tav>
                                        <p:tav tm="100000">
                                          <p:val>
                                            <p:strVal val="#ppt_x"/>
                                          </p:val>
                                        </p:tav>
                                      </p:tavLst>
                                    </p:anim>
                                    <p:anim calcmode="lin" valueType="num">
                                      <p:cBhvr>
                                        <p:cTn id="42" dur="1000" fill="hold"/>
                                        <p:tgtEl>
                                          <p:spTgt spid="2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8" grpId="2"/>
      <p:bldP build="p" bldLvl="5" animBg="1" rev="0" advAuto="0" spid="227" grpId="1"/>
    </p:bldLst>
  </p:timing>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Genetic engineering"/>
          <p:cNvSpPr txBox="1"/>
          <p:nvPr>
            <p:ph type="title"/>
          </p:nvPr>
        </p:nvSpPr>
        <p:spPr>
          <a:xfrm>
            <a:off x="4390476" y="571500"/>
            <a:ext cx="4520601" cy="2362200"/>
          </a:xfrm>
          <a:prstGeom prst="rect">
            <a:avLst/>
          </a:prstGeom>
        </p:spPr>
        <p:txBody>
          <a:bodyPr/>
          <a:lstStyle>
            <a:lvl1pPr defTabSz="537463">
              <a:defRPr sz="6992"/>
            </a:lvl1pPr>
          </a:lstStyle>
          <a:p>
            <a:pPr/>
            <a:r>
              <a:t>Genetic engineering</a:t>
            </a:r>
          </a:p>
        </p:txBody>
      </p:sp>
      <p:sp>
        <p:nvSpPr>
          <p:cNvPr id="233" name="Genetic engineering, also called Genetic modification or Genetic manipulation.…"/>
          <p:cNvSpPr txBox="1"/>
          <p:nvPr>
            <p:ph type="body" idx="1"/>
          </p:nvPr>
        </p:nvSpPr>
        <p:spPr>
          <a:xfrm>
            <a:off x="1104900" y="3262291"/>
            <a:ext cx="10795000" cy="5715001"/>
          </a:xfrm>
          <a:prstGeom prst="rect">
            <a:avLst/>
          </a:prstGeom>
        </p:spPr>
        <p:txBody>
          <a:bodyPr/>
          <a:lstStyle/>
          <a:p>
            <a:pPr marL="346710" indent="-346710" defTabSz="531622">
              <a:spcBef>
                <a:spcPts val="1800"/>
              </a:spcBef>
              <a:buBlip>
                <a:blip r:embed="rId2"/>
              </a:buBlip>
              <a:defRPr sz="2730"/>
            </a:pPr>
            <a:r>
              <a:rPr b="1"/>
              <a:t>Genetic engineering</a:t>
            </a:r>
            <a:r>
              <a:t>, also called </a:t>
            </a:r>
            <a:r>
              <a:rPr b="1"/>
              <a:t>Genetic modification</a:t>
            </a:r>
            <a:r>
              <a:t> or </a:t>
            </a:r>
            <a:r>
              <a:rPr b="1"/>
              <a:t>Genetic manipulation</a:t>
            </a:r>
            <a:r>
              <a:t>.</a:t>
            </a:r>
          </a:p>
          <a:p>
            <a:pPr marL="346710" indent="-346710" defTabSz="531622">
              <a:spcBef>
                <a:spcPts val="1800"/>
              </a:spcBef>
              <a:buBlip>
                <a:blip r:embed="rId2"/>
              </a:buBlip>
              <a:defRPr sz="2730"/>
            </a:pPr>
            <a:r>
              <a:rPr b="1"/>
              <a:t>Definition</a:t>
            </a:r>
            <a:r>
              <a:t>: Changing the genetic material of an organism by removing, changing or inserting individual genes.</a:t>
            </a:r>
          </a:p>
          <a:p>
            <a:pPr marL="346710" indent="-346710" defTabSz="531622">
              <a:spcBef>
                <a:spcPts val="1800"/>
              </a:spcBef>
              <a:buBlip>
                <a:blip r:embed="rId2"/>
              </a:buBlip>
              <a:defRPr b="1" sz="2730"/>
            </a:pPr>
            <a:r>
              <a:t>Application</a:t>
            </a:r>
          </a:p>
          <a:p>
            <a:pPr marL="346710" indent="-346710" defTabSz="531622">
              <a:spcBef>
                <a:spcPts val="1800"/>
              </a:spcBef>
              <a:buBlip>
                <a:blip r:embed="rId2"/>
              </a:buBlip>
              <a:defRPr sz="2730"/>
            </a:pPr>
            <a:r>
              <a:rPr b="1"/>
              <a:t>Human insulin</a:t>
            </a:r>
            <a:r>
              <a:t>: 1 human insulin gene is introduced into bacteria; 2 collect insulin after growing in huge vats.</a:t>
            </a:r>
          </a:p>
          <a:p>
            <a:pPr marL="346710" indent="-346710" defTabSz="531622">
              <a:spcBef>
                <a:spcPts val="1800"/>
              </a:spcBef>
              <a:buBlip>
                <a:blip r:embed="rId2"/>
              </a:buBlip>
              <a:defRPr sz="2730"/>
            </a:pPr>
            <a:r>
              <a:rPr b="1"/>
              <a:t>GM (genetically modified) crops:</a:t>
            </a:r>
            <a:r>
              <a:t> most common traits includes 1 </a:t>
            </a:r>
            <a:r>
              <a:rPr b="1"/>
              <a:t>herbicide resistance</a:t>
            </a:r>
            <a:r>
              <a:t>, 2 </a:t>
            </a:r>
            <a:r>
              <a:rPr b="1"/>
              <a:t>pest resistance</a:t>
            </a:r>
            <a:r>
              <a:t> </a:t>
            </a:r>
          </a:p>
          <a:p>
            <a:pPr marL="346710" indent="-346710" defTabSz="531622">
              <a:spcBef>
                <a:spcPts val="1800"/>
              </a:spcBef>
              <a:buBlip>
                <a:blip r:embed="rId2"/>
              </a:buBlip>
              <a:defRPr sz="2730"/>
            </a:pPr>
            <a:r>
              <a:t>e.g. glyphosate resistant soya plants, Bt cotton, </a:t>
            </a:r>
            <a:r>
              <a:rPr b="1"/>
              <a:t>golden rice (V</a:t>
            </a:r>
            <a:r>
              <a:rPr b="1" baseline="-5999"/>
              <a:t>A</a:t>
            </a:r>
            <a:r>
              <a:rPr b="1"/>
              <a:t>)</a:t>
            </a:r>
          </a:p>
        </p:txBody>
      </p:sp>
      <p:pic>
        <p:nvPicPr>
          <p:cNvPr id="234" name="genetic-engineering-bananafish.jpg" descr="genetic-engineering-bananafish.jpg"/>
          <p:cNvPicPr>
            <a:picLocks noChangeAspect="0"/>
          </p:cNvPicPr>
          <p:nvPr/>
        </p:nvPicPr>
        <p:blipFill>
          <a:blip r:embed="rId3">
            <a:extLst/>
          </a:blip>
          <a:stretch>
            <a:fillRect/>
          </a:stretch>
        </p:blipFill>
        <p:spPr>
          <a:xfrm>
            <a:off x="9128874" y="-16278"/>
            <a:ext cx="3891508" cy="3082727"/>
          </a:xfrm>
          <a:prstGeom prst="rect">
            <a:avLst/>
          </a:prstGeom>
        </p:spPr>
      </p:pic>
      <p:pic>
        <p:nvPicPr>
          <p:cNvPr id="235" name="th-30.jpeg" descr="th-30.jpeg"/>
          <p:cNvPicPr>
            <a:picLocks noChangeAspect="0"/>
          </p:cNvPicPr>
          <p:nvPr/>
        </p:nvPicPr>
        <p:blipFill>
          <a:blip r:embed="rId4">
            <a:extLst/>
          </a:blip>
          <a:stretch>
            <a:fillRect/>
          </a:stretch>
        </p:blipFill>
        <p:spPr>
          <a:xfrm>
            <a:off x="-53298" y="30214"/>
            <a:ext cx="4225978" cy="2989743"/>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233">
                                            <p:bg/>
                                          </p:spTgt>
                                        </p:tgtEl>
                                        <p:attrNameLst>
                                          <p:attrName>style.visibility</p:attrName>
                                        </p:attrNameLst>
                                      </p:cBhvr>
                                      <p:to>
                                        <p:strVal val="visible"/>
                                      </p:to>
                                    </p:set>
                                    <p:anim calcmode="lin" valueType="num">
                                      <p:cBhvr>
                                        <p:cTn id="7" dur="1000" fill="hold"/>
                                        <p:tgtEl>
                                          <p:spTgt spid="233">
                                            <p:bg/>
                                          </p:spTgt>
                                        </p:tgtEl>
                                        <p:attrNameLst>
                                          <p:attrName>ppt_w</p:attrName>
                                        </p:attrNameLst>
                                      </p:cBhvr>
                                      <p:tavLst>
                                        <p:tav tm="0">
                                          <p:val>
                                            <p:strVal val="4*#ppt_w"/>
                                          </p:val>
                                        </p:tav>
                                        <p:tav tm="100000">
                                          <p:val>
                                            <p:strVal val="#ppt_w"/>
                                          </p:val>
                                        </p:tav>
                                      </p:tavLst>
                                    </p:anim>
                                    <p:anim calcmode="lin" valueType="num">
                                      <p:cBhvr>
                                        <p:cTn id="8" dur="1000" fill="hold"/>
                                        <p:tgtEl>
                                          <p:spTgt spid="233">
                                            <p:bg/>
                                          </p:spTgt>
                                        </p:tgtEl>
                                        <p:attrNameLst>
                                          <p:attrName>ppt_h</p:attrName>
                                        </p:attrNameLst>
                                      </p:cBhvr>
                                      <p:tavLst>
                                        <p:tav tm="0">
                                          <p:val>
                                            <p:strVal val="4*#ppt_h"/>
                                          </p:val>
                                        </p:tav>
                                        <p:tav tm="100000">
                                          <p:val>
                                            <p:strVal val="#ppt_h"/>
                                          </p:val>
                                        </p:tav>
                                      </p:tavLst>
                                    </p:anim>
                                  </p:childTnLst>
                                </p:cTn>
                              </p:par>
                              <p:par>
                                <p:cTn id="9" presetClass="entr" nodeType="withEffect" presetSubtype="32" presetID="23" grpId="1" fill="hold">
                                  <p:stCondLst>
                                    <p:cond delay="0"/>
                                  </p:stCondLst>
                                  <p:iterate type="el" backwards="0">
                                    <p:tmAbs val="0"/>
                                  </p:iterate>
                                  <p:childTnLst>
                                    <p:set>
                                      <p:cBhvr>
                                        <p:cTn id="10" fill="hold"/>
                                        <p:tgtEl>
                                          <p:spTgt spid="233">
                                            <p:txEl>
                                              <p:pRg st="0" end="0"/>
                                            </p:txEl>
                                          </p:spTgt>
                                        </p:tgtEl>
                                        <p:attrNameLst>
                                          <p:attrName>style.visibility</p:attrName>
                                        </p:attrNameLst>
                                      </p:cBhvr>
                                      <p:to>
                                        <p:strVal val="visible"/>
                                      </p:to>
                                    </p:set>
                                    <p:anim calcmode="lin" valueType="num">
                                      <p:cBhvr>
                                        <p:cTn id="11" dur="1000" fill="hold"/>
                                        <p:tgtEl>
                                          <p:spTgt spid="233">
                                            <p:txEl>
                                              <p:pRg st="0" end="0"/>
                                            </p:txEl>
                                          </p:spTgt>
                                        </p:tgtEl>
                                        <p:attrNameLst>
                                          <p:attrName>ppt_w</p:attrName>
                                        </p:attrNameLst>
                                      </p:cBhvr>
                                      <p:tavLst>
                                        <p:tav tm="0">
                                          <p:val>
                                            <p:strVal val="4*#ppt_w"/>
                                          </p:val>
                                        </p:tav>
                                        <p:tav tm="100000">
                                          <p:val>
                                            <p:strVal val="#ppt_w"/>
                                          </p:val>
                                        </p:tav>
                                      </p:tavLst>
                                    </p:anim>
                                    <p:anim calcmode="lin" valueType="num">
                                      <p:cBhvr>
                                        <p:cTn id="12" dur="1000" fill="hold"/>
                                        <p:tgtEl>
                                          <p:spTgt spid="233">
                                            <p:txEl>
                                              <p:pRg st="0" end="0"/>
                                            </p:txEl>
                                          </p:spTgt>
                                        </p:tgtEl>
                                        <p:attrNameLst>
                                          <p:attrName>ppt_h</p:attrName>
                                        </p:attrNameLst>
                                      </p:cBhvr>
                                      <p:tavLst>
                                        <p:tav tm="0">
                                          <p:val>
                                            <p:strVal val="4*#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32" presetID="23" grpId="1" fill="hold">
                                  <p:stCondLst>
                                    <p:cond delay="0"/>
                                  </p:stCondLst>
                                  <p:iterate type="el" backwards="0">
                                    <p:tmAbs val="0"/>
                                  </p:iterate>
                                  <p:childTnLst>
                                    <p:set>
                                      <p:cBhvr>
                                        <p:cTn id="16" fill="hold"/>
                                        <p:tgtEl>
                                          <p:spTgt spid="233">
                                            <p:txEl>
                                              <p:pRg st="1" end="1"/>
                                            </p:txEl>
                                          </p:spTgt>
                                        </p:tgtEl>
                                        <p:attrNameLst>
                                          <p:attrName>style.visibility</p:attrName>
                                        </p:attrNameLst>
                                      </p:cBhvr>
                                      <p:to>
                                        <p:strVal val="visible"/>
                                      </p:to>
                                    </p:set>
                                    <p:anim calcmode="lin" valueType="num">
                                      <p:cBhvr>
                                        <p:cTn id="17" dur="1000" fill="hold"/>
                                        <p:tgtEl>
                                          <p:spTgt spid="233">
                                            <p:txEl>
                                              <p:pRg st="1" end="1"/>
                                            </p:txEl>
                                          </p:spTgt>
                                        </p:tgtEl>
                                        <p:attrNameLst>
                                          <p:attrName>ppt_w</p:attrName>
                                        </p:attrNameLst>
                                      </p:cBhvr>
                                      <p:tavLst>
                                        <p:tav tm="0">
                                          <p:val>
                                            <p:strVal val="4*#ppt_w"/>
                                          </p:val>
                                        </p:tav>
                                        <p:tav tm="100000">
                                          <p:val>
                                            <p:strVal val="#ppt_w"/>
                                          </p:val>
                                        </p:tav>
                                      </p:tavLst>
                                    </p:anim>
                                    <p:anim calcmode="lin" valueType="num">
                                      <p:cBhvr>
                                        <p:cTn id="18" dur="1000" fill="hold"/>
                                        <p:tgtEl>
                                          <p:spTgt spid="233">
                                            <p:txEl>
                                              <p:pRg st="1" end="1"/>
                                            </p:txEl>
                                          </p:spTgt>
                                        </p:tgtEl>
                                        <p:attrNameLst>
                                          <p:attrName>ppt_h</p:attrName>
                                        </p:attrNameLst>
                                      </p:cBhvr>
                                      <p:tavLst>
                                        <p:tav tm="0">
                                          <p:val>
                                            <p:strVal val="4*#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32" presetID="23" grpId="1" fill="hold">
                                  <p:stCondLst>
                                    <p:cond delay="0"/>
                                  </p:stCondLst>
                                  <p:iterate type="el" backwards="0">
                                    <p:tmAbs val="0"/>
                                  </p:iterate>
                                  <p:childTnLst>
                                    <p:set>
                                      <p:cBhvr>
                                        <p:cTn id="22" fill="hold"/>
                                        <p:tgtEl>
                                          <p:spTgt spid="233">
                                            <p:txEl>
                                              <p:pRg st="2" end="2"/>
                                            </p:txEl>
                                          </p:spTgt>
                                        </p:tgtEl>
                                        <p:attrNameLst>
                                          <p:attrName>style.visibility</p:attrName>
                                        </p:attrNameLst>
                                      </p:cBhvr>
                                      <p:to>
                                        <p:strVal val="visible"/>
                                      </p:to>
                                    </p:set>
                                    <p:anim calcmode="lin" valueType="num">
                                      <p:cBhvr>
                                        <p:cTn id="23" dur="1000" fill="hold"/>
                                        <p:tgtEl>
                                          <p:spTgt spid="233">
                                            <p:txEl>
                                              <p:pRg st="2" end="2"/>
                                            </p:txEl>
                                          </p:spTgt>
                                        </p:tgtEl>
                                        <p:attrNameLst>
                                          <p:attrName>ppt_w</p:attrName>
                                        </p:attrNameLst>
                                      </p:cBhvr>
                                      <p:tavLst>
                                        <p:tav tm="0">
                                          <p:val>
                                            <p:strVal val="4*#ppt_w"/>
                                          </p:val>
                                        </p:tav>
                                        <p:tav tm="100000">
                                          <p:val>
                                            <p:strVal val="#ppt_w"/>
                                          </p:val>
                                        </p:tav>
                                      </p:tavLst>
                                    </p:anim>
                                    <p:anim calcmode="lin" valueType="num">
                                      <p:cBhvr>
                                        <p:cTn id="24" dur="1000" fill="hold"/>
                                        <p:tgtEl>
                                          <p:spTgt spid="233">
                                            <p:txEl>
                                              <p:pRg st="2" end="2"/>
                                            </p:txEl>
                                          </p:spTgt>
                                        </p:tgtEl>
                                        <p:attrNameLst>
                                          <p:attrName>ppt_h</p:attrName>
                                        </p:attrNameLst>
                                      </p:cBhvr>
                                      <p:tavLst>
                                        <p:tav tm="0">
                                          <p:val>
                                            <p:strVal val="4*#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32" presetID="23" grpId="1" fill="hold">
                                  <p:stCondLst>
                                    <p:cond delay="0"/>
                                  </p:stCondLst>
                                  <p:iterate type="el" backwards="0">
                                    <p:tmAbs val="0"/>
                                  </p:iterate>
                                  <p:childTnLst>
                                    <p:set>
                                      <p:cBhvr>
                                        <p:cTn id="28" fill="hold"/>
                                        <p:tgtEl>
                                          <p:spTgt spid="233">
                                            <p:txEl>
                                              <p:pRg st="3" end="3"/>
                                            </p:txEl>
                                          </p:spTgt>
                                        </p:tgtEl>
                                        <p:attrNameLst>
                                          <p:attrName>style.visibility</p:attrName>
                                        </p:attrNameLst>
                                      </p:cBhvr>
                                      <p:to>
                                        <p:strVal val="visible"/>
                                      </p:to>
                                    </p:set>
                                    <p:anim calcmode="lin" valueType="num">
                                      <p:cBhvr>
                                        <p:cTn id="29" dur="1000" fill="hold"/>
                                        <p:tgtEl>
                                          <p:spTgt spid="233">
                                            <p:txEl>
                                              <p:pRg st="3" end="3"/>
                                            </p:txEl>
                                          </p:spTgt>
                                        </p:tgtEl>
                                        <p:attrNameLst>
                                          <p:attrName>ppt_w</p:attrName>
                                        </p:attrNameLst>
                                      </p:cBhvr>
                                      <p:tavLst>
                                        <p:tav tm="0">
                                          <p:val>
                                            <p:strVal val="4*#ppt_w"/>
                                          </p:val>
                                        </p:tav>
                                        <p:tav tm="100000">
                                          <p:val>
                                            <p:strVal val="#ppt_w"/>
                                          </p:val>
                                        </p:tav>
                                      </p:tavLst>
                                    </p:anim>
                                    <p:anim calcmode="lin" valueType="num">
                                      <p:cBhvr>
                                        <p:cTn id="30" dur="1000" fill="hold"/>
                                        <p:tgtEl>
                                          <p:spTgt spid="233">
                                            <p:txEl>
                                              <p:pRg st="3" end="3"/>
                                            </p:txEl>
                                          </p:spTgt>
                                        </p:tgtEl>
                                        <p:attrNameLst>
                                          <p:attrName>ppt_h</p:attrName>
                                        </p:attrNameLst>
                                      </p:cBhvr>
                                      <p:tavLst>
                                        <p:tav tm="0">
                                          <p:val>
                                            <p:strVal val="4*#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32" presetID="23" grpId="1" fill="hold">
                                  <p:stCondLst>
                                    <p:cond delay="0"/>
                                  </p:stCondLst>
                                  <p:iterate type="el" backwards="0">
                                    <p:tmAbs val="0"/>
                                  </p:iterate>
                                  <p:childTnLst>
                                    <p:set>
                                      <p:cBhvr>
                                        <p:cTn id="34" fill="hold"/>
                                        <p:tgtEl>
                                          <p:spTgt spid="233">
                                            <p:txEl>
                                              <p:pRg st="4" end="4"/>
                                            </p:txEl>
                                          </p:spTgt>
                                        </p:tgtEl>
                                        <p:attrNameLst>
                                          <p:attrName>style.visibility</p:attrName>
                                        </p:attrNameLst>
                                      </p:cBhvr>
                                      <p:to>
                                        <p:strVal val="visible"/>
                                      </p:to>
                                    </p:set>
                                    <p:anim calcmode="lin" valueType="num">
                                      <p:cBhvr>
                                        <p:cTn id="35" dur="1000" fill="hold"/>
                                        <p:tgtEl>
                                          <p:spTgt spid="233">
                                            <p:txEl>
                                              <p:pRg st="4" end="4"/>
                                            </p:txEl>
                                          </p:spTgt>
                                        </p:tgtEl>
                                        <p:attrNameLst>
                                          <p:attrName>ppt_w</p:attrName>
                                        </p:attrNameLst>
                                      </p:cBhvr>
                                      <p:tavLst>
                                        <p:tav tm="0">
                                          <p:val>
                                            <p:strVal val="4*#ppt_w"/>
                                          </p:val>
                                        </p:tav>
                                        <p:tav tm="100000">
                                          <p:val>
                                            <p:strVal val="#ppt_w"/>
                                          </p:val>
                                        </p:tav>
                                      </p:tavLst>
                                    </p:anim>
                                    <p:anim calcmode="lin" valueType="num">
                                      <p:cBhvr>
                                        <p:cTn id="36" dur="1000" fill="hold"/>
                                        <p:tgtEl>
                                          <p:spTgt spid="233">
                                            <p:txEl>
                                              <p:pRg st="4" end="4"/>
                                            </p:txEl>
                                          </p:spTgt>
                                        </p:tgtEl>
                                        <p:attrNameLst>
                                          <p:attrName>ppt_h</p:attrName>
                                        </p:attrNameLst>
                                      </p:cBhvr>
                                      <p:tavLst>
                                        <p:tav tm="0">
                                          <p:val>
                                            <p:strVal val="4*#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32" presetID="23" grpId="1" fill="hold">
                                  <p:stCondLst>
                                    <p:cond delay="0"/>
                                  </p:stCondLst>
                                  <p:iterate type="el" backwards="0">
                                    <p:tmAbs val="0"/>
                                  </p:iterate>
                                  <p:childTnLst>
                                    <p:set>
                                      <p:cBhvr>
                                        <p:cTn id="40" fill="hold"/>
                                        <p:tgtEl>
                                          <p:spTgt spid="233">
                                            <p:txEl>
                                              <p:pRg st="5" end="5"/>
                                            </p:txEl>
                                          </p:spTgt>
                                        </p:tgtEl>
                                        <p:attrNameLst>
                                          <p:attrName>style.visibility</p:attrName>
                                        </p:attrNameLst>
                                      </p:cBhvr>
                                      <p:to>
                                        <p:strVal val="visible"/>
                                      </p:to>
                                    </p:set>
                                    <p:anim calcmode="lin" valueType="num">
                                      <p:cBhvr>
                                        <p:cTn id="41" dur="1000" fill="hold"/>
                                        <p:tgtEl>
                                          <p:spTgt spid="233">
                                            <p:txEl>
                                              <p:pRg st="5" end="5"/>
                                            </p:txEl>
                                          </p:spTgt>
                                        </p:tgtEl>
                                        <p:attrNameLst>
                                          <p:attrName>ppt_w</p:attrName>
                                        </p:attrNameLst>
                                      </p:cBhvr>
                                      <p:tavLst>
                                        <p:tav tm="0">
                                          <p:val>
                                            <p:strVal val="4*#ppt_w"/>
                                          </p:val>
                                        </p:tav>
                                        <p:tav tm="100000">
                                          <p:val>
                                            <p:strVal val="#ppt_w"/>
                                          </p:val>
                                        </p:tav>
                                      </p:tavLst>
                                    </p:anim>
                                    <p:anim calcmode="lin" valueType="num">
                                      <p:cBhvr>
                                        <p:cTn id="42" dur="1000" fill="hold"/>
                                        <p:tgtEl>
                                          <p:spTgt spid="233">
                                            <p:txEl>
                                              <p:pRg st="5" end="5"/>
                                            </p:txEl>
                                          </p:spTgt>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33" grpId="1"/>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Genetic engineering"/>
          <p:cNvSpPr txBox="1"/>
          <p:nvPr>
            <p:ph type="title"/>
          </p:nvPr>
        </p:nvSpPr>
        <p:spPr>
          <a:prstGeom prst="rect">
            <a:avLst/>
          </a:prstGeom>
        </p:spPr>
        <p:txBody>
          <a:bodyPr/>
          <a:lstStyle/>
          <a:p>
            <a:pPr/>
            <a:r>
              <a:t>Genetic engineering</a:t>
            </a:r>
          </a:p>
        </p:txBody>
      </p:sp>
      <p:sp>
        <p:nvSpPr>
          <p:cNvPr id="238" name="Steps:…"/>
          <p:cNvSpPr txBox="1"/>
          <p:nvPr>
            <p:ph type="body" idx="1"/>
          </p:nvPr>
        </p:nvSpPr>
        <p:spPr>
          <a:prstGeom prst="rect">
            <a:avLst/>
          </a:prstGeom>
        </p:spPr>
        <p:txBody>
          <a:bodyPr/>
          <a:lstStyle/>
          <a:p>
            <a:pPr marL="297179" indent="-297179" defTabSz="455675">
              <a:spcBef>
                <a:spcPts val="2400"/>
              </a:spcBef>
              <a:buBlip>
                <a:blip r:embed="rId2"/>
              </a:buBlip>
              <a:defRPr sz="2807"/>
            </a:pPr>
            <a:r>
              <a:t>Steps:</a:t>
            </a:r>
          </a:p>
          <a:p>
            <a:pPr marL="297179" indent="-297179" defTabSz="455675">
              <a:spcBef>
                <a:spcPts val="2400"/>
              </a:spcBef>
              <a:buBlip>
                <a:blip r:embed="rId2"/>
              </a:buBlip>
              <a:defRPr sz="2807"/>
            </a:pPr>
            <a:r>
              <a:t>1 isolate target gene from organism A using </a:t>
            </a:r>
            <a:r>
              <a:rPr b="1"/>
              <a:t>restriction enzymes</a:t>
            </a:r>
          </a:p>
          <a:p>
            <a:pPr marL="297179" indent="-297179" defTabSz="455675">
              <a:spcBef>
                <a:spcPts val="2400"/>
              </a:spcBef>
              <a:buBlip>
                <a:blip r:embed="rId2"/>
              </a:buBlip>
              <a:defRPr sz="2807"/>
            </a:pPr>
            <a:r>
              <a:t>2 Cut </a:t>
            </a:r>
            <a:r>
              <a:rPr b="1"/>
              <a:t>plasmid</a:t>
            </a:r>
            <a:r>
              <a:t> DNA from bacterium using same restriction enzymes</a:t>
            </a:r>
          </a:p>
          <a:p>
            <a:pPr marL="297179" indent="-297179" defTabSz="455675">
              <a:spcBef>
                <a:spcPts val="2400"/>
              </a:spcBef>
              <a:buBlip>
                <a:blip r:embed="rId2"/>
              </a:buBlip>
              <a:defRPr sz="2807"/>
            </a:pPr>
            <a:r>
              <a:t>3 Combine the target gene with plasmid (using </a:t>
            </a:r>
            <a:r>
              <a:rPr b="1"/>
              <a:t>ligase</a:t>
            </a:r>
            <a:r>
              <a:t>) to make </a:t>
            </a:r>
            <a:r>
              <a:rPr b="1"/>
              <a:t>recombinant</a:t>
            </a:r>
            <a:r>
              <a:t> plasmid</a:t>
            </a:r>
          </a:p>
          <a:p>
            <a:pPr marL="297179" indent="-297179" defTabSz="455675">
              <a:spcBef>
                <a:spcPts val="2400"/>
              </a:spcBef>
              <a:buBlip>
                <a:blip r:embed="rId2"/>
              </a:buBlip>
              <a:defRPr sz="2807"/>
            </a:pPr>
            <a:r>
              <a:t>4 introduce the recombinant plasmid into bacteria</a:t>
            </a:r>
          </a:p>
          <a:p>
            <a:pPr marL="297179" indent="-297179" defTabSz="455675">
              <a:spcBef>
                <a:spcPts val="2400"/>
              </a:spcBef>
              <a:buBlip>
                <a:blip r:embed="rId2"/>
              </a:buBlip>
              <a:defRPr sz="2807"/>
            </a:pPr>
            <a:r>
              <a:t>5 bacteria multiply and produce products. (gene is </a:t>
            </a:r>
            <a:r>
              <a:rPr b="1"/>
              <a:t>expressed</a:t>
            </a: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238">
                                            <p:bg/>
                                          </p:spTgt>
                                        </p:tgtEl>
                                        <p:attrNameLst>
                                          <p:attrName>style.visibility</p:attrName>
                                        </p:attrNameLst>
                                      </p:cBhvr>
                                      <p:to>
                                        <p:strVal val="visible"/>
                                      </p:to>
                                    </p:set>
                                  </p:childTnLst>
                                </p:cTn>
                              </p:par>
                              <p:par>
                                <p:cTn id="7" presetClass="entr" nodeType="withEffect" presetSubtype="0" presetID="1" grpId="1" fill="hold">
                                  <p:stCondLst>
                                    <p:cond delay="0"/>
                                  </p:stCondLst>
                                  <p:iterate type="lt" backwards="0">
                                    <p:tmAbs val="100"/>
                                  </p:iterate>
                                  <p:childTnLst>
                                    <p:set>
                                      <p:cBhvr>
                                        <p:cTn id="8" fill="hold"/>
                                        <p:tgtEl>
                                          <p:spTgt spid="23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lt" backwards="0">
                                    <p:tmAbs val="100"/>
                                  </p:iterate>
                                  <p:childTnLst>
                                    <p:set>
                                      <p:cBhvr>
                                        <p:cTn id="12" fill="hold"/>
                                        <p:tgtEl>
                                          <p:spTgt spid="23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lt" backwards="0">
                                    <p:tmAbs val="100"/>
                                  </p:iterate>
                                  <p:childTnLst>
                                    <p:set>
                                      <p:cBhvr>
                                        <p:cTn id="16" fill="hold"/>
                                        <p:tgtEl>
                                          <p:spTgt spid="23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lt" backwards="0">
                                    <p:tmAbs val="100"/>
                                  </p:iterate>
                                  <p:childTnLst>
                                    <p:set>
                                      <p:cBhvr>
                                        <p:cTn id="20" fill="hold"/>
                                        <p:tgtEl>
                                          <p:spTgt spid="23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lt" backwards="0">
                                    <p:tmAbs val="100"/>
                                  </p:iterate>
                                  <p:childTnLst>
                                    <p:set>
                                      <p:cBhvr>
                                        <p:cTn id="24" fill="hold"/>
                                        <p:tgtEl>
                                          <p:spTgt spid="23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lt" backwards="0">
                                    <p:tmAbs val="100"/>
                                  </p:iterate>
                                  <p:childTnLst>
                                    <p:set>
                                      <p:cBhvr>
                                        <p:cTn id="28" fill="hold"/>
                                        <p:tgtEl>
                                          <p:spTgt spid="238">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38" grpId="1"/>
    </p:bld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Genetic engineering - tools"/>
          <p:cNvSpPr txBox="1"/>
          <p:nvPr>
            <p:ph type="title"/>
          </p:nvPr>
        </p:nvSpPr>
        <p:spPr>
          <a:xfrm>
            <a:off x="474728" y="65494"/>
            <a:ext cx="4871766" cy="2362201"/>
          </a:xfrm>
          <a:prstGeom prst="rect">
            <a:avLst/>
          </a:prstGeom>
        </p:spPr>
        <p:txBody>
          <a:bodyPr/>
          <a:lstStyle>
            <a:lvl1pPr>
              <a:defRPr sz="4000"/>
            </a:lvl1pPr>
          </a:lstStyle>
          <a:p>
            <a:pPr/>
            <a:r>
              <a:t>Genetic engineering - tools</a:t>
            </a:r>
          </a:p>
        </p:txBody>
      </p:sp>
      <p:sp>
        <p:nvSpPr>
          <p:cNvPr id="241" name="Restriction enzymes - molecular scissors that cleaves DNA into fragments at or near specific recognition sites within molecules known as restriction sites.…"/>
          <p:cNvSpPr txBox="1"/>
          <p:nvPr>
            <p:ph type="body" sz="half" idx="1"/>
          </p:nvPr>
        </p:nvSpPr>
        <p:spPr>
          <a:xfrm>
            <a:off x="474729" y="2229774"/>
            <a:ext cx="6412186" cy="6948245"/>
          </a:xfrm>
          <a:prstGeom prst="rect">
            <a:avLst/>
          </a:prstGeom>
        </p:spPr>
        <p:txBody>
          <a:bodyPr/>
          <a:lstStyle/>
          <a:p>
            <a:pPr marL="335279" indent="-335279" defTabSz="514095">
              <a:spcBef>
                <a:spcPts val="2400"/>
              </a:spcBef>
              <a:buBlip>
                <a:blip r:embed="rId3"/>
              </a:buBlip>
              <a:defRPr sz="3168"/>
            </a:pPr>
            <a:r>
              <a:rPr b="1"/>
              <a:t>Restriction enzymes</a:t>
            </a:r>
            <a:r>
              <a:t> - molecular scissors that cleaves DNA into fragments at or near </a:t>
            </a:r>
            <a:r>
              <a:rPr b="1"/>
              <a:t>specific recognition sites</a:t>
            </a:r>
            <a:r>
              <a:t> within molecules known a</a:t>
            </a:r>
            <a:r>
              <a:rPr>
                <a:solidFill>
                  <a:schemeClr val="accent6">
                    <a:hueOff val="-186402"/>
                    <a:lumOff val="-30311"/>
                  </a:schemeClr>
                </a:solidFill>
              </a:rPr>
              <a:t>s </a:t>
            </a:r>
            <a:r>
              <a:rPr>
                <a:solidFill>
                  <a:schemeClr val="accent6">
                    <a:hueOff val="-186402"/>
                    <a:lumOff val="-30311"/>
                  </a:schemeClr>
                </a:solidFill>
                <a:hlinkClick r:id="rId4" invalidUrl="" action="" tgtFrame="" tooltip="" history="1" highlightClick="0" endSnd="0"/>
              </a:rPr>
              <a:t>restriction sites</a:t>
            </a:r>
            <a:r>
              <a:rPr>
                <a:solidFill>
                  <a:schemeClr val="accent6">
                    <a:hueOff val="-186402"/>
                    <a:lumOff val="-30311"/>
                  </a:schemeClr>
                </a:solidFill>
              </a:rPr>
              <a:t>.</a:t>
            </a:r>
            <a:endParaRPr>
              <a:solidFill>
                <a:schemeClr val="accent6">
                  <a:hueOff val="-186402"/>
                  <a:lumOff val="-30311"/>
                </a:schemeClr>
              </a:solidFill>
            </a:endParaRPr>
          </a:p>
          <a:p>
            <a:pPr marL="335279" indent="-335279" defTabSz="514095">
              <a:spcBef>
                <a:spcPts val="2400"/>
              </a:spcBef>
              <a:buBlip>
                <a:blip r:embed="rId3"/>
              </a:buBlip>
              <a:defRPr sz="3168"/>
            </a:pPr>
            <a:r>
              <a:rPr b="1"/>
              <a:t>Ligase</a:t>
            </a:r>
            <a:r>
              <a:t>: an enzyme that joins two fragments of DNA (glue-like)</a:t>
            </a:r>
          </a:p>
          <a:p>
            <a:pPr marL="335279" indent="-335279" defTabSz="514095">
              <a:spcBef>
                <a:spcPts val="2400"/>
              </a:spcBef>
              <a:buBlip>
                <a:blip r:embed="rId3"/>
              </a:buBlip>
              <a:defRPr sz="3168"/>
            </a:pPr>
            <a:r>
              <a:rPr b="1"/>
              <a:t>Plasmid</a:t>
            </a:r>
            <a:r>
              <a:t>: a small, circular, double-stranded DNA molecules in bacteria and can replicate independently</a:t>
            </a:r>
          </a:p>
        </p:txBody>
      </p:sp>
      <p:pic>
        <p:nvPicPr>
          <p:cNvPr id="242" name="th-31.jpeg" descr="th-31.jpeg"/>
          <p:cNvPicPr>
            <a:picLocks noChangeAspect="0"/>
          </p:cNvPicPr>
          <p:nvPr/>
        </p:nvPicPr>
        <p:blipFill>
          <a:blip r:embed="rId5">
            <a:extLst/>
          </a:blip>
          <a:stretch>
            <a:fillRect/>
          </a:stretch>
        </p:blipFill>
        <p:spPr>
          <a:xfrm>
            <a:off x="7751612" y="110286"/>
            <a:ext cx="5044321" cy="2558930"/>
          </a:xfrm>
          <a:prstGeom prst="rect">
            <a:avLst/>
          </a:prstGeom>
        </p:spPr>
      </p:pic>
      <p:pic>
        <p:nvPicPr>
          <p:cNvPr id="243" name="图像" descr="图像"/>
          <p:cNvPicPr>
            <a:picLocks noChangeAspect="0"/>
          </p:cNvPicPr>
          <p:nvPr/>
        </p:nvPicPr>
        <p:blipFill>
          <a:blip r:embed="rId6">
            <a:extLst/>
          </a:blip>
          <a:stretch>
            <a:fillRect/>
          </a:stretch>
        </p:blipFill>
        <p:spPr>
          <a:xfrm>
            <a:off x="8103372" y="8007854"/>
            <a:ext cx="3784601" cy="1739901"/>
          </a:xfrm>
          <a:prstGeom prst="rect">
            <a:avLst/>
          </a:prstGeom>
        </p:spPr>
      </p:pic>
      <p:pic>
        <p:nvPicPr>
          <p:cNvPr id="244" name="图像" descr="图像"/>
          <p:cNvPicPr>
            <a:picLocks noChangeAspect="0"/>
          </p:cNvPicPr>
          <p:nvPr/>
        </p:nvPicPr>
        <p:blipFill>
          <a:blip r:embed="rId7">
            <a:extLst/>
          </a:blip>
          <a:stretch>
            <a:fillRect/>
          </a:stretch>
        </p:blipFill>
        <p:spPr>
          <a:xfrm>
            <a:off x="8389514" y="2791431"/>
            <a:ext cx="1966110" cy="802544"/>
          </a:xfrm>
          <a:prstGeom prst="rect">
            <a:avLst/>
          </a:prstGeom>
        </p:spPr>
      </p:pic>
      <p:pic>
        <p:nvPicPr>
          <p:cNvPr id="245" name="图像" descr="图像"/>
          <p:cNvPicPr>
            <a:picLocks noChangeAspect="0"/>
          </p:cNvPicPr>
          <p:nvPr/>
        </p:nvPicPr>
        <p:blipFill>
          <a:blip r:embed="rId8">
            <a:extLst/>
          </a:blip>
          <a:stretch>
            <a:fillRect/>
          </a:stretch>
        </p:blipFill>
        <p:spPr>
          <a:xfrm>
            <a:off x="10746183" y="2758713"/>
            <a:ext cx="1884829" cy="867979"/>
          </a:xfrm>
          <a:prstGeom prst="rect">
            <a:avLst/>
          </a:prstGeom>
        </p:spPr>
      </p:pic>
      <p:sp>
        <p:nvSpPr>
          <p:cNvPr id="246" name="sticky end"/>
          <p:cNvSpPr txBox="1"/>
          <p:nvPr/>
        </p:nvSpPr>
        <p:spPr>
          <a:xfrm>
            <a:off x="8471475" y="3506746"/>
            <a:ext cx="1834897" cy="5750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3000"/>
            </a:lvl1pPr>
          </a:lstStyle>
          <a:p>
            <a:pPr/>
            <a:r>
              <a:t>sticky end</a:t>
            </a:r>
          </a:p>
        </p:txBody>
      </p:sp>
      <p:sp>
        <p:nvSpPr>
          <p:cNvPr id="247" name="blunt end"/>
          <p:cNvSpPr txBox="1"/>
          <p:nvPr/>
        </p:nvSpPr>
        <p:spPr>
          <a:xfrm>
            <a:off x="10746182" y="3506746"/>
            <a:ext cx="1793749" cy="5750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3000"/>
            </a:lvl1pPr>
          </a:lstStyle>
          <a:p>
            <a:pPr/>
            <a:r>
              <a:t>blunt end</a:t>
            </a:r>
          </a:p>
        </p:txBody>
      </p:sp>
      <p:pic>
        <p:nvPicPr>
          <p:cNvPr id="248" name="th-32.jpeg" descr="th-32.jpeg"/>
          <p:cNvPicPr>
            <a:picLocks noChangeAspect="0"/>
          </p:cNvPicPr>
          <p:nvPr/>
        </p:nvPicPr>
        <p:blipFill>
          <a:blip r:embed="rId9">
            <a:extLst/>
          </a:blip>
          <a:stretch>
            <a:fillRect/>
          </a:stretch>
        </p:blipFill>
        <p:spPr>
          <a:xfrm>
            <a:off x="7547861" y="4204016"/>
            <a:ext cx="5553046" cy="3735098"/>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241">
                                            <p:bg/>
                                          </p:spTgt>
                                        </p:tgtEl>
                                        <p:attrNameLst>
                                          <p:attrName>style.visibility</p:attrName>
                                        </p:attrNameLst>
                                      </p:cBhvr>
                                      <p:to>
                                        <p:strVal val="visible"/>
                                      </p:to>
                                    </p:set>
                                    <p:animEffect filter="wipe(left)" transition="in">
                                      <p:cBhvr>
                                        <p:cTn id="7" dur="1000"/>
                                        <p:tgtEl>
                                          <p:spTgt spid="241">
                                            <p:bg/>
                                          </p:spTgt>
                                        </p:tgtEl>
                                      </p:cBhvr>
                                    </p:animEffect>
                                  </p:childTnLst>
                                </p:cTn>
                              </p:par>
                              <p:par>
                                <p:cTn id="8" presetClass="entr" nodeType="withEffect" presetSubtype="8" presetID="22" grpId="1" fill="hold">
                                  <p:stCondLst>
                                    <p:cond delay="0"/>
                                  </p:stCondLst>
                                  <p:iterate type="el" backwards="0">
                                    <p:tmAbs val="0"/>
                                  </p:iterate>
                                  <p:childTnLst>
                                    <p:set>
                                      <p:cBhvr>
                                        <p:cTn id="9" fill="hold"/>
                                        <p:tgtEl>
                                          <p:spTgt spid="241">
                                            <p:txEl>
                                              <p:pRg st="0" end="0"/>
                                            </p:txEl>
                                          </p:spTgt>
                                        </p:tgtEl>
                                        <p:attrNameLst>
                                          <p:attrName>style.visibility</p:attrName>
                                        </p:attrNameLst>
                                      </p:cBhvr>
                                      <p:to>
                                        <p:strVal val="visible"/>
                                      </p:to>
                                    </p:set>
                                    <p:animEffect filter="wipe(left)" transition="in">
                                      <p:cBhvr>
                                        <p:cTn id="10" dur="1000"/>
                                        <p:tgtEl>
                                          <p:spTgt spid="24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32" presetID="4" grpId="2" fill="hold">
                                  <p:stCondLst>
                                    <p:cond delay="0"/>
                                  </p:stCondLst>
                                  <p:iterate type="el" backwards="0">
                                    <p:tmAbs val="0"/>
                                  </p:iterate>
                                  <p:childTnLst>
                                    <p:set>
                                      <p:cBhvr>
                                        <p:cTn id="14" fill="hold"/>
                                        <p:tgtEl>
                                          <p:spTgt spid="242"/>
                                        </p:tgtEl>
                                        <p:attrNameLst>
                                          <p:attrName>style.visibility</p:attrName>
                                        </p:attrNameLst>
                                      </p:cBhvr>
                                      <p:to>
                                        <p:strVal val="visible"/>
                                      </p:to>
                                    </p:set>
                                    <p:animEffect filter="box(out)" transition="in">
                                      <p:cBhvr>
                                        <p:cTn id="15" dur="700"/>
                                        <p:tgtEl>
                                          <p:spTgt spid="242"/>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32" presetID="4" grpId="3" fill="hold">
                                  <p:stCondLst>
                                    <p:cond delay="0"/>
                                  </p:stCondLst>
                                  <p:iterate type="el" backwards="0">
                                    <p:tmAbs val="0"/>
                                  </p:iterate>
                                  <p:childTnLst>
                                    <p:set>
                                      <p:cBhvr>
                                        <p:cTn id="19" fill="hold"/>
                                        <p:tgtEl>
                                          <p:spTgt spid="245"/>
                                        </p:tgtEl>
                                        <p:attrNameLst>
                                          <p:attrName>style.visibility</p:attrName>
                                        </p:attrNameLst>
                                      </p:cBhvr>
                                      <p:to>
                                        <p:strVal val="visible"/>
                                      </p:to>
                                    </p:set>
                                    <p:animEffect filter="box(out)" transition="in">
                                      <p:cBhvr>
                                        <p:cTn id="20" dur="700"/>
                                        <p:tgtEl>
                                          <p:spTgt spid="245"/>
                                        </p:tgtEl>
                                      </p:cBhvr>
                                    </p:animEffect>
                                  </p:childTnLst>
                                </p:cTn>
                              </p:par>
                            </p:childTnLst>
                          </p:cTn>
                        </p:par>
                        <p:par>
                          <p:cTn id="21" fill="hold">
                            <p:stCondLst>
                              <p:cond delay="700"/>
                            </p:stCondLst>
                            <p:childTnLst>
                              <p:par>
                                <p:cTn id="22" presetClass="entr" nodeType="afterEffect" presetSubtype="32" presetID="4" grpId="4" fill="hold">
                                  <p:stCondLst>
                                    <p:cond delay="0"/>
                                  </p:stCondLst>
                                  <p:iterate type="el" backwards="0">
                                    <p:tmAbs val="0"/>
                                  </p:iterate>
                                  <p:childTnLst>
                                    <p:set>
                                      <p:cBhvr>
                                        <p:cTn id="23" fill="hold"/>
                                        <p:tgtEl>
                                          <p:spTgt spid="244"/>
                                        </p:tgtEl>
                                        <p:attrNameLst>
                                          <p:attrName>style.visibility</p:attrName>
                                        </p:attrNameLst>
                                      </p:cBhvr>
                                      <p:to>
                                        <p:strVal val="visible"/>
                                      </p:to>
                                    </p:set>
                                    <p:animEffect filter="box(out)" transition="in">
                                      <p:cBhvr>
                                        <p:cTn id="24" dur="700"/>
                                        <p:tgtEl>
                                          <p:spTgt spid="244"/>
                                        </p:tgtEl>
                                      </p:cBhvr>
                                    </p:animEffec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32" presetID="4" grpId="5" fill="hold">
                                  <p:stCondLst>
                                    <p:cond delay="0"/>
                                  </p:stCondLst>
                                  <p:iterate type="el" backwards="0">
                                    <p:tmAbs val="0"/>
                                  </p:iterate>
                                  <p:childTnLst>
                                    <p:set>
                                      <p:cBhvr>
                                        <p:cTn id="28" fill="hold"/>
                                        <p:tgtEl>
                                          <p:spTgt spid="246"/>
                                        </p:tgtEl>
                                        <p:attrNameLst>
                                          <p:attrName>style.visibility</p:attrName>
                                        </p:attrNameLst>
                                      </p:cBhvr>
                                      <p:to>
                                        <p:strVal val="visible"/>
                                      </p:to>
                                    </p:set>
                                    <p:animEffect filter="box(out)" transition="in">
                                      <p:cBhvr>
                                        <p:cTn id="29" dur="700"/>
                                        <p:tgtEl>
                                          <p:spTgt spid="246"/>
                                        </p:tgtEl>
                                      </p:cBhvr>
                                    </p:animEffect>
                                  </p:childTnLst>
                                </p:cTn>
                              </p:par>
                            </p:childTnLst>
                          </p:cTn>
                        </p:par>
                        <p:par>
                          <p:cTn id="30" fill="hold">
                            <p:stCondLst>
                              <p:cond delay="700"/>
                            </p:stCondLst>
                            <p:childTnLst>
                              <p:par>
                                <p:cTn id="31" presetClass="entr" nodeType="afterEffect" presetSubtype="32" presetID="4" grpId="6" fill="hold">
                                  <p:stCondLst>
                                    <p:cond delay="0"/>
                                  </p:stCondLst>
                                  <p:iterate type="el" backwards="0">
                                    <p:tmAbs val="0"/>
                                  </p:iterate>
                                  <p:childTnLst>
                                    <p:set>
                                      <p:cBhvr>
                                        <p:cTn id="32" fill="hold"/>
                                        <p:tgtEl>
                                          <p:spTgt spid="247"/>
                                        </p:tgtEl>
                                        <p:attrNameLst>
                                          <p:attrName>style.visibility</p:attrName>
                                        </p:attrNameLst>
                                      </p:cBhvr>
                                      <p:to>
                                        <p:strVal val="visible"/>
                                      </p:to>
                                    </p:set>
                                    <p:animEffect filter="box(out)" transition="in">
                                      <p:cBhvr>
                                        <p:cTn id="33" dur="700"/>
                                        <p:tgtEl>
                                          <p:spTgt spid="247"/>
                                        </p:tgtEl>
                                      </p:cBhvr>
                                    </p:animEffec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8" presetID="22" grpId="1" fill="hold">
                                  <p:stCondLst>
                                    <p:cond delay="0"/>
                                  </p:stCondLst>
                                  <p:iterate type="el" backwards="0">
                                    <p:tmAbs val="0"/>
                                  </p:iterate>
                                  <p:childTnLst>
                                    <p:set>
                                      <p:cBhvr>
                                        <p:cTn id="37" fill="hold"/>
                                        <p:tgtEl>
                                          <p:spTgt spid="241">
                                            <p:txEl>
                                              <p:pRg st="1" end="1"/>
                                            </p:txEl>
                                          </p:spTgt>
                                        </p:tgtEl>
                                        <p:attrNameLst>
                                          <p:attrName>style.visibility</p:attrName>
                                        </p:attrNameLst>
                                      </p:cBhvr>
                                      <p:to>
                                        <p:strVal val="visible"/>
                                      </p:to>
                                    </p:set>
                                    <p:animEffect filter="wipe(left)" transition="in">
                                      <p:cBhvr>
                                        <p:cTn id="38" dur="1000"/>
                                        <p:tgtEl>
                                          <p:spTgt spid="241">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8" presetID="2" grpId="7" fill="hold">
                                  <p:stCondLst>
                                    <p:cond delay="0"/>
                                  </p:stCondLst>
                                  <p:iterate type="el" backwards="0">
                                    <p:tmAbs val="0"/>
                                  </p:iterate>
                                  <p:childTnLst>
                                    <p:set>
                                      <p:cBhvr>
                                        <p:cTn id="42" fill="hold"/>
                                        <p:tgtEl>
                                          <p:spTgt spid="248"/>
                                        </p:tgtEl>
                                        <p:attrNameLst>
                                          <p:attrName>style.visibility</p:attrName>
                                        </p:attrNameLst>
                                      </p:cBhvr>
                                      <p:to>
                                        <p:strVal val="visible"/>
                                      </p:to>
                                    </p:set>
                                    <p:anim calcmode="lin" valueType="num">
                                      <p:cBhvr>
                                        <p:cTn id="43" dur="1250" fill="hold"/>
                                        <p:tgtEl>
                                          <p:spTgt spid="248"/>
                                        </p:tgtEl>
                                        <p:attrNameLst>
                                          <p:attrName>ppt_x</p:attrName>
                                        </p:attrNameLst>
                                      </p:cBhvr>
                                      <p:tavLst>
                                        <p:tav tm="0">
                                          <p:val>
                                            <p:strVal val="0-#ppt_w/2"/>
                                          </p:val>
                                        </p:tav>
                                        <p:tav tm="100000">
                                          <p:val>
                                            <p:strVal val="#ppt_x"/>
                                          </p:val>
                                        </p:tav>
                                      </p:tavLst>
                                    </p:anim>
                                    <p:anim calcmode="lin" valueType="num">
                                      <p:cBhvr>
                                        <p:cTn id="44" dur="1250" fill="hold"/>
                                        <p:tgtEl>
                                          <p:spTgt spid="248"/>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8" presetID="22" grpId="1" fill="hold">
                                  <p:stCondLst>
                                    <p:cond delay="0"/>
                                  </p:stCondLst>
                                  <p:iterate type="el" backwards="0">
                                    <p:tmAbs val="0"/>
                                  </p:iterate>
                                  <p:childTnLst>
                                    <p:set>
                                      <p:cBhvr>
                                        <p:cTn id="48" fill="hold"/>
                                        <p:tgtEl>
                                          <p:spTgt spid="241">
                                            <p:txEl>
                                              <p:pRg st="2" end="2"/>
                                            </p:txEl>
                                          </p:spTgt>
                                        </p:tgtEl>
                                        <p:attrNameLst>
                                          <p:attrName>style.visibility</p:attrName>
                                        </p:attrNameLst>
                                      </p:cBhvr>
                                      <p:to>
                                        <p:strVal val="visible"/>
                                      </p:to>
                                    </p:set>
                                    <p:animEffect filter="wipe(left)" transition="in">
                                      <p:cBhvr>
                                        <p:cTn id="49" dur="1000"/>
                                        <p:tgtEl>
                                          <p:spTgt spid="241">
                                            <p:txEl>
                                              <p:pRg st="2" end="2"/>
                                            </p:txEl>
                                          </p:spTgt>
                                        </p:tgtEl>
                                      </p:cBhvr>
                                    </p:animEffect>
                                  </p:childTnLst>
                                </p:cTn>
                              </p:par>
                            </p:childTnLst>
                          </p:cTn>
                        </p:par>
                      </p:childTnLst>
                    </p:cTn>
                  </p:par>
                  <p:par>
                    <p:cTn id="50" fill="hold">
                      <p:stCondLst>
                        <p:cond delay="indefinite"/>
                      </p:stCondLst>
                      <p:childTnLst>
                        <p:par>
                          <p:cTn id="51" fill="hold">
                            <p:stCondLst>
                              <p:cond delay="0"/>
                            </p:stCondLst>
                            <p:childTnLst>
                              <p:par>
                                <p:cTn id="52" presetClass="entr" nodeType="clickEffect" presetSubtype="10" presetID="19" grpId="8" fill="hold">
                                  <p:stCondLst>
                                    <p:cond delay="0"/>
                                  </p:stCondLst>
                                  <p:iterate type="el" backwards="0">
                                    <p:tmAbs val="0"/>
                                  </p:iterate>
                                  <p:childTnLst>
                                    <p:set>
                                      <p:cBhvr>
                                        <p:cTn id="53" fill="hold"/>
                                        <p:tgtEl>
                                          <p:spTgt spid="243"/>
                                        </p:tgtEl>
                                        <p:attrNameLst>
                                          <p:attrName>style.visibility</p:attrName>
                                        </p:attrNameLst>
                                      </p:cBhvr>
                                      <p:to>
                                        <p:strVal val="visible"/>
                                      </p:to>
                                    </p:set>
                                    <p:anim calcmode="lin" valueType="num">
                                      <p:cBhvr>
                                        <p:cTn id="54" dur="1000" fill="hold"/>
                                        <p:tgtEl>
                                          <p:spTgt spid="243"/>
                                        </p:tgtEl>
                                        <p:attrNameLst>
                                          <p:attrName>ppt_w</p:attrName>
                                        </p:attrNameLst>
                                      </p:cBhvr>
                                      <p:tavLst>
                                        <p:tav tm="0" fmla="#ppt_w*sin(2.5*pi*$)">
                                          <p:val>
                                            <p:fltVal val="0"/>
                                          </p:val>
                                        </p:tav>
                                        <p:tav tm="100000">
                                          <p:val>
                                            <p:fltVal val="1"/>
                                          </p:val>
                                        </p:tav>
                                      </p:tavLst>
                                    </p:anim>
                                    <p:anim calcmode="lin" valueType="num">
                                      <p:cBhvr>
                                        <p:cTn id="55" dur="1000" fill="hold"/>
                                        <p:tgtEl>
                                          <p:spTgt spid="24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5" grpId="3"/>
      <p:bldP build="whole" bldLvl="1" animBg="1" rev="0" advAuto="0" spid="242" grpId="2"/>
      <p:bldP build="whole" bldLvl="1" animBg="1" rev="0" advAuto="0" spid="244" grpId="4"/>
      <p:bldP build="whole" bldLvl="1" animBg="1" rev="0" advAuto="0" spid="246" grpId="5"/>
      <p:bldP build="p" bldLvl="5" animBg="1" rev="0" advAuto="0" spid="241" grpId="1"/>
      <p:bldP build="whole" bldLvl="1" animBg="1" rev="0" advAuto="0" spid="247" grpId="6"/>
      <p:bldP build="whole" bldLvl="1" animBg="1" rev="0" advAuto="0" spid="248" grpId="7"/>
      <p:bldP build="whole" bldLvl="1" animBg="1" rev="0" advAuto="0" spid="243" grpId="8"/>
    </p:bldLst>
  </p:timing>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2" name="genetic_engineering_yourgenome.png" descr="genetic_engineering_yourgenome.png"/>
          <p:cNvPicPr>
            <a:picLocks noChangeAspect="0"/>
          </p:cNvPicPr>
          <p:nvPr/>
        </p:nvPicPr>
        <p:blipFill>
          <a:blip r:embed="rId2">
            <a:extLst/>
          </a:blip>
          <a:stretch>
            <a:fillRect/>
          </a:stretch>
        </p:blipFill>
        <p:spPr>
          <a:xfrm>
            <a:off x="321594" y="357280"/>
            <a:ext cx="6867145" cy="5283705"/>
          </a:xfrm>
          <a:prstGeom prst="rect">
            <a:avLst/>
          </a:prstGeom>
        </p:spPr>
      </p:pic>
      <p:pic>
        <p:nvPicPr>
          <p:cNvPr id="253" name="genetic_engineering_yourgenome.png" descr="genetic_engineering_yourgenome.png"/>
          <p:cNvPicPr>
            <a:picLocks noChangeAspect="0"/>
          </p:cNvPicPr>
          <p:nvPr/>
        </p:nvPicPr>
        <p:blipFill>
          <a:blip r:embed="rId3">
            <a:extLst/>
          </a:blip>
          <a:stretch>
            <a:fillRect/>
          </a:stretch>
        </p:blipFill>
        <p:spPr>
          <a:xfrm>
            <a:off x="5924623" y="4045922"/>
            <a:ext cx="6867145" cy="5626965"/>
          </a:xfrm>
          <a:prstGeom prst="rect">
            <a:avLst/>
          </a:prstGeom>
        </p:spPr>
      </p:pic>
      <p:sp>
        <p:nvSpPr>
          <p:cNvPr id="254" name="Human insulin production"/>
          <p:cNvSpPr txBox="1"/>
          <p:nvPr>
            <p:ph type="title"/>
          </p:nvPr>
        </p:nvSpPr>
        <p:spPr>
          <a:xfrm>
            <a:off x="7812804" y="774315"/>
            <a:ext cx="4437415" cy="2362201"/>
          </a:xfrm>
          <a:prstGeom prst="rect">
            <a:avLst/>
          </a:prstGeom>
        </p:spPr>
        <p:txBody>
          <a:bodyPr/>
          <a:lstStyle>
            <a:lvl1pPr defTabSz="484886">
              <a:defRPr sz="4980"/>
            </a:lvl1pPr>
          </a:lstStyle>
          <a:p>
            <a:pPr/>
            <a:r>
              <a:t>Human insulin production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5" grpId="1" fill="hold">
                                  <p:stCondLst>
                                    <p:cond delay="0"/>
                                  </p:stCondLst>
                                  <p:iterate type="el" backwards="0">
                                    <p:tmAbs val="0"/>
                                  </p:iterate>
                                  <p:childTnLst>
                                    <p:set>
                                      <p:cBhvr>
                                        <p:cTn id="6" fill="hold"/>
                                        <p:tgtEl>
                                          <p:spTgt spid="253"/>
                                        </p:tgtEl>
                                        <p:attrNameLst>
                                          <p:attrName>style.visibility</p:attrName>
                                        </p:attrNameLst>
                                      </p:cBhvr>
                                      <p:to>
                                        <p:strVal val="visible"/>
                                      </p:to>
                                    </p:set>
                                    <p:anim calcmode="lin" valueType="num">
                                      <p:cBhvr>
                                        <p:cTn id="7" dur="1000" fill="hold"/>
                                        <p:tgtEl>
                                          <p:spTgt spid="253"/>
                                        </p:tgtEl>
                                        <p:attrNameLst>
                                          <p:attrName>ppt_w</p:attrName>
                                        </p:attrNameLst>
                                      </p:cBhvr>
                                      <p:tavLst>
                                        <p:tav tm="0">
                                          <p:val>
                                            <p:fltVal val="0"/>
                                          </p:val>
                                        </p:tav>
                                        <p:tav tm="100000">
                                          <p:val>
                                            <p:strVal val="#ppt_w"/>
                                          </p:val>
                                        </p:tav>
                                      </p:tavLst>
                                    </p:anim>
                                    <p:anim calcmode="lin" valueType="num">
                                      <p:cBhvr>
                                        <p:cTn id="8" dur="1000" fill="hold"/>
                                        <p:tgtEl>
                                          <p:spTgt spid="253"/>
                                        </p:tgtEl>
                                        <p:attrNameLst>
                                          <p:attrName>ppt_h</p:attrName>
                                        </p:attrNameLst>
                                      </p:cBhvr>
                                      <p:tavLst>
                                        <p:tav tm="0">
                                          <p:val>
                                            <p:fltVal val="0"/>
                                          </p:val>
                                        </p:tav>
                                        <p:tav tm="100000">
                                          <p:val>
                                            <p:strVal val="#ppt_h"/>
                                          </p:val>
                                        </p:tav>
                                      </p:tavLst>
                                    </p:anim>
                                    <p:anim calcmode="lin" valueType="num">
                                      <p:cBhvr>
                                        <p:cTn id="9" dur="1000" fill="hold"/>
                                        <p:tgtEl>
                                          <p:spTgt spid="25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5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3" grpId="1"/>
    </p:bldLst>
  </p:timing>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Human insulin production"/>
          <p:cNvSpPr txBox="1"/>
          <p:nvPr>
            <p:ph type="title"/>
          </p:nvPr>
        </p:nvSpPr>
        <p:spPr>
          <a:xfrm>
            <a:off x="1104900" y="165868"/>
            <a:ext cx="10795000" cy="2362201"/>
          </a:xfrm>
          <a:prstGeom prst="rect">
            <a:avLst/>
          </a:prstGeom>
        </p:spPr>
        <p:txBody>
          <a:bodyPr/>
          <a:lstStyle>
            <a:lvl1pPr>
              <a:defRPr sz="6000"/>
            </a:lvl1pPr>
          </a:lstStyle>
          <a:p>
            <a:pPr/>
            <a:r>
              <a:t>Human insulin production</a:t>
            </a:r>
          </a:p>
        </p:txBody>
      </p:sp>
      <p:pic>
        <p:nvPicPr>
          <p:cNvPr id="257" name="GeneticEngineering1.gif" descr="GeneticEngineering1.gif"/>
          <p:cNvPicPr>
            <a:picLocks noChangeAspect="0"/>
          </p:cNvPicPr>
          <p:nvPr/>
        </p:nvPicPr>
        <p:blipFill>
          <a:blip r:embed="rId2">
            <a:extLst/>
          </a:blip>
          <a:stretch>
            <a:fillRect/>
          </a:stretch>
        </p:blipFill>
        <p:spPr>
          <a:xfrm>
            <a:off x="403546" y="2002470"/>
            <a:ext cx="12197708" cy="7665154"/>
          </a:xfrm>
          <a:prstGeom prst="rect">
            <a:avLst/>
          </a:prstGeom>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How to produce GM plants"/>
          <p:cNvSpPr txBox="1"/>
          <p:nvPr>
            <p:ph type="title"/>
          </p:nvPr>
        </p:nvSpPr>
        <p:spPr>
          <a:xfrm>
            <a:off x="683351" y="128992"/>
            <a:ext cx="11638098" cy="2362201"/>
          </a:xfrm>
          <a:prstGeom prst="rect">
            <a:avLst/>
          </a:prstGeom>
        </p:spPr>
        <p:txBody>
          <a:bodyPr/>
          <a:lstStyle>
            <a:lvl1pPr defTabSz="566674">
              <a:defRPr sz="7372"/>
            </a:lvl1pPr>
          </a:lstStyle>
          <a:p>
            <a:pPr/>
            <a:r>
              <a:t>How to produce GM plants</a:t>
            </a:r>
          </a:p>
        </p:txBody>
      </p:sp>
      <p:pic>
        <p:nvPicPr>
          <p:cNvPr id="260" name="agrogeneng.gif" descr="agrogeneng.gif"/>
          <p:cNvPicPr>
            <a:picLocks noChangeAspect="0"/>
          </p:cNvPicPr>
          <p:nvPr/>
        </p:nvPicPr>
        <p:blipFill>
          <a:blip r:embed="rId2">
            <a:extLst/>
          </a:blip>
          <a:stretch>
            <a:fillRect/>
          </a:stretch>
        </p:blipFill>
        <p:spPr>
          <a:xfrm>
            <a:off x="611952" y="2524238"/>
            <a:ext cx="11780896" cy="7125215"/>
          </a:xfrm>
          <a:prstGeom prst="rect">
            <a:avLst/>
          </a:prstGeom>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GM crops"/>
          <p:cNvSpPr txBox="1"/>
          <p:nvPr>
            <p:ph type="title"/>
          </p:nvPr>
        </p:nvSpPr>
        <p:spPr>
          <a:xfrm>
            <a:off x="1104900" y="571500"/>
            <a:ext cx="6106396" cy="2362200"/>
          </a:xfrm>
          <a:prstGeom prst="rect">
            <a:avLst/>
          </a:prstGeom>
        </p:spPr>
        <p:txBody>
          <a:bodyPr/>
          <a:lstStyle/>
          <a:p>
            <a:pPr/>
            <a:r>
              <a:t>GM crops</a:t>
            </a:r>
          </a:p>
        </p:txBody>
      </p:sp>
      <p:sp>
        <p:nvSpPr>
          <p:cNvPr id="263" name="Pros…"/>
          <p:cNvSpPr txBox="1"/>
          <p:nvPr>
            <p:ph type="body" sz="half" idx="1"/>
          </p:nvPr>
        </p:nvSpPr>
        <p:spPr>
          <a:xfrm>
            <a:off x="736143" y="3022600"/>
            <a:ext cx="5397501" cy="5715000"/>
          </a:xfrm>
          <a:prstGeom prst="rect">
            <a:avLst/>
          </a:prstGeom>
        </p:spPr>
        <p:txBody>
          <a:bodyPr/>
          <a:lstStyle/>
          <a:p>
            <a:pPr marL="331470" indent="-331470" defTabSz="508254">
              <a:spcBef>
                <a:spcPts val="1700"/>
              </a:spcBef>
              <a:buBlip>
                <a:blip r:embed="rId2"/>
              </a:buBlip>
              <a:defRPr sz="2610"/>
            </a:pPr>
            <a:r>
              <a:t>Pros</a:t>
            </a:r>
          </a:p>
          <a:p>
            <a:pPr marL="331470" indent="-331470" defTabSz="508254">
              <a:spcBef>
                <a:spcPts val="1700"/>
              </a:spcBef>
              <a:buBlip>
                <a:blip r:embed="rId2"/>
              </a:buBlip>
              <a:defRPr sz="2610"/>
            </a:pPr>
            <a:r>
              <a:t>Better traits such as better flavor, improved nutritional value, resistance to pests or herbicide or diseases or tough weather (drought, frost, salinity), faster growth</a:t>
            </a:r>
          </a:p>
          <a:p>
            <a:pPr marL="331470" indent="-331470" defTabSz="508254">
              <a:spcBef>
                <a:spcPts val="1700"/>
              </a:spcBef>
              <a:buBlip>
                <a:blip r:embed="rId2"/>
              </a:buBlip>
              <a:defRPr sz="2610"/>
            </a:pPr>
            <a:r>
              <a:t>Higher yield, contribute to alleviation of poverty and hunger</a:t>
            </a:r>
          </a:p>
          <a:p>
            <a:pPr marL="331470" indent="-331470" defTabSz="508254">
              <a:spcBef>
                <a:spcPts val="1700"/>
              </a:spcBef>
              <a:buBlip>
                <a:blip r:embed="rId2"/>
              </a:buBlip>
              <a:defRPr sz="2610"/>
            </a:pPr>
            <a:r>
              <a:t>less cost on herbicide or pesticide</a:t>
            </a:r>
          </a:p>
        </p:txBody>
      </p:sp>
      <p:sp>
        <p:nvSpPr>
          <p:cNvPr id="264" name="Cons…"/>
          <p:cNvSpPr txBox="1"/>
          <p:nvPr/>
        </p:nvSpPr>
        <p:spPr>
          <a:xfrm>
            <a:off x="6726366" y="3022600"/>
            <a:ext cx="5397501" cy="571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381000" indent="-381000" algn="l">
              <a:spcBef>
                <a:spcPts val="2000"/>
              </a:spcBef>
              <a:buSzPct val="40000"/>
              <a:buBlip>
                <a:blip r:embed="rId2"/>
              </a:buBlip>
              <a:defRPr sz="3000"/>
            </a:pPr>
            <a:r>
              <a:t>Cons</a:t>
            </a:r>
          </a:p>
          <a:p>
            <a:pPr marL="381000" indent="-381000" algn="l">
              <a:spcBef>
                <a:spcPts val="2000"/>
              </a:spcBef>
              <a:buSzPct val="40000"/>
              <a:buBlip>
                <a:blip r:embed="rId2"/>
              </a:buBlip>
              <a:defRPr sz="3000"/>
            </a:pPr>
            <a:r>
              <a:t>Unpredictable and probably irreversible genetic and ecological effects</a:t>
            </a:r>
          </a:p>
          <a:p>
            <a:pPr marL="381000" indent="-381000" algn="l">
              <a:spcBef>
                <a:spcPts val="2000"/>
              </a:spcBef>
              <a:buSzPct val="40000"/>
              <a:buBlip>
                <a:blip r:embed="rId2"/>
              </a:buBlip>
              <a:defRPr sz="3000"/>
            </a:pPr>
            <a:r>
              <a:t>Increased selection of pesticide-resistant insects</a:t>
            </a:r>
          </a:p>
          <a:p>
            <a:pPr marL="381000" indent="-381000" algn="l">
              <a:spcBef>
                <a:spcPts val="2000"/>
              </a:spcBef>
              <a:buSzPct val="40000"/>
              <a:buBlip>
                <a:blip r:embed="rId2"/>
              </a:buBlip>
              <a:defRPr sz="3000"/>
            </a:pPr>
            <a:r>
              <a:t>Create herbicide-resistant weeds (gene spreads)</a:t>
            </a:r>
          </a:p>
          <a:p>
            <a:pPr marL="381000" indent="-381000" algn="l">
              <a:spcBef>
                <a:spcPts val="2000"/>
              </a:spcBef>
              <a:buSzPct val="40000"/>
              <a:buBlip>
                <a:blip r:embed="rId2"/>
              </a:buBlip>
              <a:defRPr sz="3000"/>
            </a:pPr>
            <a:r>
              <a:t>Harm beneficial insects</a:t>
            </a:r>
          </a:p>
        </p:txBody>
      </p:sp>
      <p:pic>
        <p:nvPicPr>
          <p:cNvPr id="265" name="图像" descr="图像"/>
          <p:cNvPicPr>
            <a:picLocks noChangeAspect="0"/>
          </p:cNvPicPr>
          <p:nvPr/>
        </p:nvPicPr>
        <p:blipFill>
          <a:blip r:embed="rId3">
            <a:extLst/>
          </a:blip>
          <a:stretch>
            <a:fillRect/>
          </a:stretch>
        </p:blipFill>
        <p:spPr>
          <a:xfrm>
            <a:off x="7848768" y="-57495"/>
            <a:ext cx="5237859" cy="3238737"/>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263">
                                            <p:bg/>
                                          </p:spTgt>
                                        </p:tgtEl>
                                        <p:attrNameLst>
                                          <p:attrName>style.visibility</p:attrName>
                                        </p:attrNameLst>
                                      </p:cBhvr>
                                      <p:to>
                                        <p:strVal val="visible"/>
                                      </p:to>
                                    </p:set>
                                  </p:childTnLst>
                                </p:cTn>
                              </p:par>
                              <p:par>
                                <p:cTn id="7" presetClass="entr" nodeType="withEffect" presetSubtype="0" presetID="1" grpId="1" fill="hold">
                                  <p:stCondLst>
                                    <p:cond delay="0"/>
                                  </p:stCondLst>
                                  <p:iterate type="lt" backwards="0">
                                    <p:tmAbs val="100"/>
                                  </p:iterate>
                                  <p:childTnLst>
                                    <p:set>
                                      <p:cBhvr>
                                        <p:cTn id="8" fill="hold"/>
                                        <p:tgtEl>
                                          <p:spTgt spid="263">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2" fill="hold">
                                  <p:stCondLst>
                                    <p:cond delay="0"/>
                                  </p:stCondLst>
                                  <p:iterate type="lt" backwards="0">
                                    <p:tmAbs val="100"/>
                                  </p:iterate>
                                  <p:childTnLst>
                                    <p:set>
                                      <p:cBhvr>
                                        <p:cTn id="11" fill="hold"/>
                                        <p:tgtEl>
                                          <p:spTgt spid="264">
                                            <p:bg/>
                                          </p:spTgt>
                                        </p:tgtEl>
                                        <p:attrNameLst>
                                          <p:attrName>style.visibility</p:attrName>
                                        </p:attrNameLst>
                                      </p:cBhvr>
                                      <p:to>
                                        <p:strVal val="visible"/>
                                      </p:to>
                                    </p:set>
                                  </p:childTnLst>
                                </p:cTn>
                              </p:par>
                              <p:par>
                                <p:cTn id="12" presetClass="entr" nodeType="withEffect" presetSubtype="0" presetID="1" grpId="2" fill="hold">
                                  <p:stCondLst>
                                    <p:cond delay="0"/>
                                  </p:stCondLst>
                                  <p:iterate type="lt" backwards="0">
                                    <p:tmAbs val="100"/>
                                  </p:iterate>
                                  <p:childTnLst>
                                    <p:set>
                                      <p:cBhvr>
                                        <p:cTn id="13" fill="hold"/>
                                        <p:tgtEl>
                                          <p:spTgt spid="264">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1" fill="hold">
                                  <p:stCondLst>
                                    <p:cond delay="0"/>
                                  </p:stCondLst>
                                  <p:iterate type="lt" backwards="0">
                                    <p:tmAbs val="100"/>
                                  </p:iterate>
                                  <p:childTnLst>
                                    <p:set>
                                      <p:cBhvr>
                                        <p:cTn id="17" fill="hold"/>
                                        <p:tgtEl>
                                          <p:spTgt spid="263">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1" fill="hold">
                                  <p:stCondLst>
                                    <p:cond delay="0"/>
                                  </p:stCondLst>
                                  <p:iterate type="lt" backwards="0">
                                    <p:tmAbs val="100"/>
                                  </p:iterate>
                                  <p:childTnLst>
                                    <p:set>
                                      <p:cBhvr>
                                        <p:cTn id="21" fill="hold"/>
                                        <p:tgtEl>
                                          <p:spTgt spid="263">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1" fill="hold">
                                  <p:stCondLst>
                                    <p:cond delay="0"/>
                                  </p:stCondLst>
                                  <p:iterate type="lt" backwards="0">
                                    <p:tmAbs val="100"/>
                                  </p:iterate>
                                  <p:childTnLst>
                                    <p:set>
                                      <p:cBhvr>
                                        <p:cTn id="25" fill="hold"/>
                                        <p:tgtEl>
                                          <p:spTgt spid="263">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2" fill="hold">
                                  <p:stCondLst>
                                    <p:cond delay="0"/>
                                  </p:stCondLst>
                                  <p:iterate type="lt" backwards="0">
                                    <p:tmAbs val="100"/>
                                  </p:iterate>
                                  <p:childTnLst>
                                    <p:set>
                                      <p:cBhvr>
                                        <p:cTn id="29" fill="hold"/>
                                        <p:tgtEl>
                                          <p:spTgt spid="264">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2" fill="hold">
                                  <p:stCondLst>
                                    <p:cond delay="0"/>
                                  </p:stCondLst>
                                  <p:iterate type="lt" backwards="0">
                                    <p:tmAbs val="100"/>
                                  </p:iterate>
                                  <p:childTnLst>
                                    <p:set>
                                      <p:cBhvr>
                                        <p:cTn id="33" fill="hold"/>
                                        <p:tgtEl>
                                          <p:spTgt spid="264">
                                            <p:txEl>
                                              <p:pRg st="2" end="2"/>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0" presetID="1" grpId="2" fill="hold">
                                  <p:stCondLst>
                                    <p:cond delay="0"/>
                                  </p:stCondLst>
                                  <p:iterate type="lt" backwards="0">
                                    <p:tmAbs val="100"/>
                                  </p:iterate>
                                  <p:childTnLst>
                                    <p:set>
                                      <p:cBhvr>
                                        <p:cTn id="37" fill="hold"/>
                                        <p:tgtEl>
                                          <p:spTgt spid="264">
                                            <p:txEl>
                                              <p:pRg st="3" end="3"/>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Class="entr" nodeType="clickEffect" presetSubtype="0" presetID="1" grpId="2" fill="hold">
                                  <p:stCondLst>
                                    <p:cond delay="0"/>
                                  </p:stCondLst>
                                  <p:iterate type="lt" backwards="0">
                                    <p:tmAbs val="100"/>
                                  </p:iterate>
                                  <p:childTnLst>
                                    <p:set>
                                      <p:cBhvr>
                                        <p:cTn id="41" fill="hold"/>
                                        <p:tgtEl>
                                          <p:spTgt spid="264">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63" grpId="1"/>
      <p:bldP build="p" bldLvl="5" animBg="1" rev="0" advAuto="0" spid="264" grpId="2"/>
    </p:bldLst>
  </p:timing>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7" name="what-are-gmos.jpg" descr="what-are-gmos.jpg"/>
          <p:cNvPicPr>
            <a:picLocks noChangeAspect="0"/>
          </p:cNvPicPr>
          <p:nvPr/>
        </p:nvPicPr>
        <p:blipFill>
          <a:blip r:embed="rId2">
            <a:extLst/>
          </a:blip>
          <a:stretch>
            <a:fillRect/>
          </a:stretch>
        </p:blipFill>
        <p:spPr>
          <a:xfrm>
            <a:off x="69989" y="25400"/>
            <a:ext cx="12864822" cy="9702800"/>
          </a:xfrm>
          <a:prstGeom prst="rect">
            <a:avLst/>
          </a:prstGeom>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Using microorganisms"/>
          <p:cNvSpPr txBox="1"/>
          <p:nvPr>
            <p:ph type="title"/>
          </p:nvPr>
        </p:nvSpPr>
        <p:spPr>
          <a:prstGeom prst="rect">
            <a:avLst/>
          </a:prstGeom>
        </p:spPr>
        <p:txBody>
          <a:bodyPr/>
          <a:lstStyle/>
          <a:p>
            <a:pPr/>
            <a:r>
              <a:t>Using microorganisms</a:t>
            </a:r>
          </a:p>
        </p:txBody>
      </p:sp>
      <p:sp>
        <p:nvSpPr>
          <p:cNvPr id="127" name="Why bacteria are useful in biotechnology and genetic engineering?…"/>
          <p:cNvSpPr txBox="1"/>
          <p:nvPr>
            <p:ph type="body" idx="1"/>
          </p:nvPr>
        </p:nvSpPr>
        <p:spPr>
          <a:prstGeom prst="rect">
            <a:avLst/>
          </a:prstGeom>
        </p:spPr>
        <p:txBody>
          <a:bodyPr/>
          <a:lstStyle/>
          <a:p>
            <a:pPr marL="320039" indent="-320039" defTabSz="490727">
              <a:spcBef>
                <a:spcPts val="2600"/>
              </a:spcBef>
              <a:buBlip>
                <a:blip r:embed="rId2"/>
              </a:buBlip>
              <a:defRPr sz="3024"/>
            </a:pPr>
            <a:r>
              <a:t>Why bacteria are useful in biotechnology and genetic engineering?</a:t>
            </a:r>
          </a:p>
          <a:p>
            <a:pPr marL="533400" indent="-533400" defTabSz="490727">
              <a:spcBef>
                <a:spcPts val="2600"/>
              </a:spcBef>
              <a:buClrTx/>
              <a:buSzPct val="100000"/>
              <a:buAutoNum type="alphaUcPeriod" startAt="1"/>
              <a:defRPr sz="3024"/>
            </a:pPr>
            <a:r>
              <a:t>rapid reproduction rate, easy to grow in laboratory</a:t>
            </a:r>
          </a:p>
          <a:p>
            <a:pPr marL="533400" indent="-533400" defTabSz="490727">
              <a:spcBef>
                <a:spcPts val="2600"/>
              </a:spcBef>
              <a:buClrTx/>
              <a:buSzPct val="100000"/>
              <a:buAutoNum type="alphaUcPeriod" startAt="1"/>
              <a:defRPr sz="3024"/>
            </a:pPr>
            <a:r>
              <a:t>ability to make complex molecules</a:t>
            </a:r>
          </a:p>
          <a:p>
            <a:pPr marL="533400" indent="-533400" defTabSz="490727">
              <a:spcBef>
                <a:spcPts val="2600"/>
              </a:spcBef>
              <a:buClrTx/>
              <a:buSzPct val="100000"/>
              <a:buAutoNum type="alphaUcPeriod" startAt="1"/>
              <a:defRPr sz="3024"/>
            </a:pPr>
            <a:r>
              <a:t>lack of ethical concerns over their manipulation and growth</a:t>
            </a:r>
          </a:p>
          <a:p>
            <a:pPr marL="533400" indent="-533400" defTabSz="490727">
              <a:spcBef>
                <a:spcPts val="2600"/>
              </a:spcBef>
              <a:buClrTx/>
              <a:buSzPct val="100000"/>
              <a:buAutoNum type="alphaUcPeriod" startAt="1"/>
              <a:defRPr sz="3024"/>
            </a:pPr>
            <a:r>
              <a:rPr b="1"/>
              <a:t>genetic code</a:t>
            </a:r>
            <a:r>
              <a:t> shared with all other organisms</a:t>
            </a:r>
          </a:p>
          <a:p>
            <a:pPr marL="533400" indent="-533400" defTabSz="490727">
              <a:spcBef>
                <a:spcPts val="2600"/>
              </a:spcBef>
              <a:buClrTx/>
              <a:buSzPct val="100000"/>
              <a:buAutoNum type="alphaUcPeriod" startAt="1"/>
              <a:defRPr sz="3024"/>
            </a:pPr>
            <a:r>
              <a:t>presence of </a:t>
            </a:r>
            <a:r>
              <a:rPr b="1"/>
              <a:t>plasmids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27">
                                            <p:bg/>
                                          </p:spTgt>
                                        </p:tgtEl>
                                        <p:attrNameLst>
                                          <p:attrName>style.visibility</p:attrName>
                                        </p:attrNameLst>
                                      </p:cBhvr>
                                      <p:to>
                                        <p:strVal val="visible"/>
                                      </p:to>
                                    </p:set>
                                    <p:animEffect filter="wipe(left)" transition="in">
                                      <p:cBhvr>
                                        <p:cTn id="7" dur="700"/>
                                        <p:tgtEl>
                                          <p:spTgt spid="127">
                                            <p:bg/>
                                          </p:spTgt>
                                        </p:tgtEl>
                                      </p:cBhvr>
                                    </p:animEffect>
                                  </p:childTnLst>
                                </p:cTn>
                              </p:par>
                              <p:par>
                                <p:cTn id="8" presetClass="entr" nodeType="withEffect" presetSubtype="8" presetID="22" grpId="1" fill="hold">
                                  <p:stCondLst>
                                    <p:cond delay="0"/>
                                  </p:stCondLst>
                                  <p:iterate type="el" backwards="0">
                                    <p:tmAbs val="0"/>
                                  </p:iterate>
                                  <p:childTnLst>
                                    <p:set>
                                      <p:cBhvr>
                                        <p:cTn id="9" fill="hold"/>
                                        <p:tgtEl>
                                          <p:spTgt spid="127">
                                            <p:txEl>
                                              <p:pRg st="0" end="0"/>
                                            </p:txEl>
                                          </p:spTgt>
                                        </p:tgtEl>
                                        <p:attrNameLst>
                                          <p:attrName>style.visibility</p:attrName>
                                        </p:attrNameLst>
                                      </p:cBhvr>
                                      <p:to>
                                        <p:strVal val="visible"/>
                                      </p:to>
                                    </p:set>
                                    <p:animEffect filter="wipe(left)" transition="in">
                                      <p:cBhvr>
                                        <p:cTn id="10" dur="700"/>
                                        <p:tgtEl>
                                          <p:spTgt spid="12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8" presetID="22" grpId="1" fill="hold">
                                  <p:stCondLst>
                                    <p:cond delay="0"/>
                                  </p:stCondLst>
                                  <p:iterate type="el" backwards="0">
                                    <p:tmAbs val="0"/>
                                  </p:iterate>
                                  <p:childTnLst>
                                    <p:set>
                                      <p:cBhvr>
                                        <p:cTn id="14" fill="hold"/>
                                        <p:tgtEl>
                                          <p:spTgt spid="127">
                                            <p:txEl>
                                              <p:pRg st="1" end="1"/>
                                            </p:txEl>
                                          </p:spTgt>
                                        </p:tgtEl>
                                        <p:attrNameLst>
                                          <p:attrName>style.visibility</p:attrName>
                                        </p:attrNameLst>
                                      </p:cBhvr>
                                      <p:to>
                                        <p:strVal val="visible"/>
                                      </p:to>
                                    </p:set>
                                    <p:animEffect filter="wipe(left)" transition="in">
                                      <p:cBhvr>
                                        <p:cTn id="15" dur="700"/>
                                        <p:tgtEl>
                                          <p:spTgt spid="12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8" presetID="22" grpId="1" fill="hold">
                                  <p:stCondLst>
                                    <p:cond delay="0"/>
                                  </p:stCondLst>
                                  <p:iterate type="el" backwards="0">
                                    <p:tmAbs val="0"/>
                                  </p:iterate>
                                  <p:childTnLst>
                                    <p:set>
                                      <p:cBhvr>
                                        <p:cTn id="19" fill="hold"/>
                                        <p:tgtEl>
                                          <p:spTgt spid="127">
                                            <p:txEl>
                                              <p:pRg st="2" end="2"/>
                                            </p:txEl>
                                          </p:spTgt>
                                        </p:tgtEl>
                                        <p:attrNameLst>
                                          <p:attrName>style.visibility</p:attrName>
                                        </p:attrNameLst>
                                      </p:cBhvr>
                                      <p:to>
                                        <p:strVal val="visible"/>
                                      </p:to>
                                    </p:set>
                                    <p:animEffect filter="wipe(left)" transition="in">
                                      <p:cBhvr>
                                        <p:cTn id="20" dur="700"/>
                                        <p:tgtEl>
                                          <p:spTgt spid="12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2" grpId="1" fill="hold">
                                  <p:stCondLst>
                                    <p:cond delay="0"/>
                                  </p:stCondLst>
                                  <p:iterate type="el" backwards="0">
                                    <p:tmAbs val="0"/>
                                  </p:iterate>
                                  <p:childTnLst>
                                    <p:set>
                                      <p:cBhvr>
                                        <p:cTn id="24" fill="hold"/>
                                        <p:tgtEl>
                                          <p:spTgt spid="127">
                                            <p:txEl>
                                              <p:pRg st="3" end="3"/>
                                            </p:txEl>
                                          </p:spTgt>
                                        </p:tgtEl>
                                        <p:attrNameLst>
                                          <p:attrName>style.visibility</p:attrName>
                                        </p:attrNameLst>
                                      </p:cBhvr>
                                      <p:to>
                                        <p:strVal val="visible"/>
                                      </p:to>
                                    </p:set>
                                    <p:animEffect filter="wipe(left)" transition="in">
                                      <p:cBhvr>
                                        <p:cTn id="25" dur="700"/>
                                        <p:tgtEl>
                                          <p:spTgt spid="12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8" presetID="22" grpId="1" fill="hold">
                                  <p:stCondLst>
                                    <p:cond delay="0"/>
                                  </p:stCondLst>
                                  <p:iterate type="el" backwards="0">
                                    <p:tmAbs val="0"/>
                                  </p:iterate>
                                  <p:childTnLst>
                                    <p:set>
                                      <p:cBhvr>
                                        <p:cTn id="29" fill="hold"/>
                                        <p:tgtEl>
                                          <p:spTgt spid="127">
                                            <p:txEl>
                                              <p:pRg st="4" end="4"/>
                                            </p:txEl>
                                          </p:spTgt>
                                        </p:tgtEl>
                                        <p:attrNameLst>
                                          <p:attrName>style.visibility</p:attrName>
                                        </p:attrNameLst>
                                      </p:cBhvr>
                                      <p:to>
                                        <p:strVal val="visible"/>
                                      </p:to>
                                    </p:set>
                                    <p:animEffect filter="wipe(left)" transition="in">
                                      <p:cBhvr>
                                        <p:cTn id="30" dur="700"/>
                                        <p:tgtEl>
                                          <p:spTgt spid="127">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8" presetID="22" grpId="1" fill="hold">
                                  <p:stCondLst>
                                    <p:cond delay="0"/>
                                  </p:stCondLst>
                                  <p:iterate type="el" backwards="0">
                                    <p:tmAbs val="0"/>
                                  </p:iterate>
                                  <p:childTnLst>
                                    <p:set>
                                      <p:cBhvr>
                                        <p:cTn id="34" fill="hold"/>
                                        <p:tgtEl>
                                          <p:spTgt spid="127">
                                            <p:txEl>
                                              <p:pRg st="5" end="5"/>
                                            </p:txEl>
                                          </p:spTgt>
                                        </p:tgtEl>
                                        <p:attrNameLst>
                                          <p:attrName>style.visibility</p:attrName>
                                        </p:attrNameLst>
                                      </p:cBhvr>
                                      <p:to>
                                        <p:strVal val="visible"/>
                                      </p:to>
                                    </p:set>
                                    <p:animEffect filter="wipe(left)" transition="in">
                                      <p:cBhvr>
                                        <p:cTn id="35" dur="700"/>
                                        <p:tgtEl>
                                          <p:spTgt spid="127">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27" grpId="1"/>
    </p:bld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Yeast"/>
          <p:cNvSpPr txBox="1"/>
          <p:nvPr>
            <p:ph type="title"/>
          </p:nvPr>
        </p:nvSpPr>
        <p:spPr>
          <a:xfrm>
            <a:off x="1104900" y="571500"/>
            <a:ext cx="4126276" cy="2362200"/>
          </a:xfrm>
          <a:prstGeom prst="rect">
            <a:avLst/>
          </a:prstGeom>
        </p:spPr>
        <p:txBody>
          <a:bodyPr/>
          <a:lstStyle/>
          <a:p>
            <a:pPr/>
            <a:r>
              <a:t>Yeast</a:t>
            </a:r>
          </a:p>
        </p:txBody>
      </p:sp>
      <p:sp>
        <p:nvSpPr>
          <p:cNvPr id="130" name="Yeast is a fungus, eukaryotic, single-celled organism.…"/>
          <p:cNvSpPr txBox="1"/>
          <p:nvPr>
            <p:ph type="body" sz="half" idx="1"/>
          </p:nvPr>
        </p:nvSpPr>
        <p:spPr>
          <a:xfrm>
            <a:off x="607079" y="3022600"/>
            <a:ext cx="5397501" cy="5715000"/>
          </a:xfrm>
          <a:prstGeom prst="rect">
            <a:avLst/>
          </a:prstGeom>
        </p:spPr>
        <p:txBody>
          <a:bodyPr/>
          <a:lstStyle/>
          <a:p>
            <a:pPr marL="320039" indent="-320039" defTabSz="490727">
              <a:spcBef>
                <a:spcPts val="2300"/>
              </a:spcBef>
              <a:buBlip>
                <a:blip r:embed="rId3"/>
              </a:buBlip>
              <a:defRPr sz="3024"/>
            </a:pPr>
            <a:r>
              <a:t>Yeast is a fungus, eukaryotic, single-celled organism. </a:t>
            </a:r>
          </a:p>
          <a:p>
            <a:pPr marL="320039" indent="-320039" defTabSz="490727">
              <a:spcBef>
                <a:spcPts val="2300"/>
              </a:spcBef>
              <a:buBlip>
                <a:blip r:embed="rId3"/>
              </a:buBlip>
              <a:defRPr sz="3024"/>
            </a:pPr>
            <a:r>
              <a:t>At least 1,500</a:t>
            </a:r>
            <a:r>
              <a:rPr>
                <a:solidFill>
                  <a:schemeClr val="accent6">
                    <a:hueOff val="-186402"/>
                    <a:lumOff val="-30311"/>
                  </a:schemeClr>
                </a:solidFill>
              </a:rPr>
              <a:t> </a:t>
            </a:r>
            <a:r>
              <a:rPr>
                <a:solidFill>
                  <a:schemeClr val="accent6">
                    <a:hueOff val="-186402"/>
                    <a:lumOff val="-30311"/>
                  </a:schemeClr>
                </a:solidFill>
                <a:hlinkClick r:id="rId4" invalidUrl="" action="" tgtFrame="" tooltip="" history="1" highlightClick="0" endSnd="0"/>
              </a:rPr>
              <a:t>species</a:t>
            </a:r>
            <a:r>
              <a:rPr>
                <a:solidFill>
                  <a:schemeClr val="accent6">
                    <a:hueOff val="-186402"/>
                    <a:lumOff val="-30311"/>
                  </a:schemeClr>
                </a:solidFill>
              </a:rPr>
              <a:t> </a:t>
            </a:r>
            <a:r>
              <a:t>are currently recognized.</a:t>
            </a:r>
          </a:p>
          <a:p>
            <a:pPr marL="320039" indent="-320039" defTabSz="490727">
              <a:spcBef>
                <a:spcPts val="2300"/>
              </a:spcBef>
              <a:buBlip>
                <a:blip r:embed="rId3"/>
              </a:buBlip>
              <a:defRPr b="1" sz="3024"/>
            </a:pPr>
            <a:r>
              <a:t>Can do aerobic and anaerobic respiration</a:t>
            </a:r>
          </a:p>
          <a:p>
            <a:pPr marL="320039" indent="-320039" defTabSz="490727">
              <a:spcBef>
                <a:spcPts val="2300"/>
              </a:spcBef>
              <a:buBlip>
                <a:blip r:embed="rId3"/>
              </a:buBlip>
              <a:defRPr sz="3024"/>
            </a:pPr>
            <a:r>
              <a:t>Baking bread</a:t>
            </a:r>
          </a:p>
          <a:p>
            <a:pPr marL="320039" indent="-320039" defTabSz="490727">
              <a:spcBef>
                <a:spcPts val="2300"/>
              </a:spcBef>
              <a:buBlip>
                <a:blip r:embed="rId3"/>
              </a:buBlip>
              <a:defRPr sz="3024"/>
            </a:pPr>
            <a:r>
              <a:t>Brewing (alcoholic beverages)</a:t>
            </a:r>
          </a:p>
        </p:txBody>
      </p:sp>
      <p:pic>
        <p:nvPicPr>
          <p:cNvPr id="131" name="colouredscan.jpg" descr="colouredscan.jpg"/>
          <p:cNvPicPr>
            <a:picLocks noChangeAspect="0"/>
          </p:cNvPicPr>
          <p:nvPr/>
        </p:nvPicPr>
        <p:blipFill>
          <a:blip r:embed="rId5">
            <a:extLst/>
          </a:blip>
          <a:stretch>
            <a:fillRect/>
          </a:stretch>
        </p:blipFill>
        <p:spPr>
          <a:xfrm>
            <a:off x="4976519" y="70350"/>
            <a:ext cx="3909327" cy="2891692"/>
          </a:xfrm>
          <a:prstGeom prst="rect">
            <a:avLst/>
          </a:prstGeom>
        </p:spPr>
      </p:pic>
      <p:sp>
        <p:nvSpPr>
          <p:cNvPr id="132" name="C6H12O6           C2H5OH + CO2"/>
          <p:cNvSpPr txBox="1"/>
          <p:nvPr/>
        </p:nvSpPr>
        <p:spPr>
          <a:xfrm>
            <a:off x="6299584" y="8452966"/>
            <a:ext cx="5730495" cy="5750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381000" indent="-381000" algn="l">
              <a:spcBef>
                <a:spcPts val="2800"/>
              </a:spcBef>
              <a:buSzPct val="40000"/>
              <a:buBlip>
                <a:blip r:embed="rId3"/>
              </a:buBlip>
              <a:defRPr sz="3000"/>
            </a:pPr>
            <a:r>
              <a:t>C</a:t>
            </a:r>
            <a:r>
              <a:rPr baseline="-5999"/>
              <a:t>6</a:t>
            </a:r>
            <a:r>
              <a:t>H</a:t>
            </a:r>
            <a:r>
              <a:rPr baseline="-5999"/>
              <a:t>12</a:t>
            </a:r>
            <a:r>
              <a:t>O</a:t>
            </a:r>
            <a:r>
              <a:rPr baseline="-5999"/>
              <a:t>6</a:t>
            </a:r>
            <a:r>
              <a:t>           C</a:t>
            </a:r>
            <a:r>
              <a:rPr baseline="-5999"/>
              <a:t>2</a:t>
            </a:r>
            <a:r>
              <a:t>H</a:t>
            </a:r>
            <a:r>
              <a:rPr baseline="-5999"/>
              <a:t>5</a:t>
            </a:r>
            <a:r>
              <a:t>OH + CO</a:t>
            </a:r>
            <a:r>
              <a:rPr baseline="-5999"/>
              <a:t>2</a:t>
            </a:r>
          </a:p>
        </p:txBody>
      </p:sp>
      <p:sp>
        <p:nvSpPr>
          <p:cNvPr id="133" name="线条"/>
          <p:cNvSpPr/>
          <p:nvPr/>
        </p:nvSpPr>
        <p:spPr>
          <a:xfrm>
            <a:off x="8332465" y="8740493"/>
            <a:ext cx="770348" cy="1"/>
          </a:xfrm>
          <a:prstGeom prst="line">
            <a:avLst/>
          </a:prstGeom>
          <a:ln w="38100">
            <a:solidFill>
              <a:schemeClr val="accent2">
                <a:hueOff val="177409"/>
                <a:satOff val="5215"/>
                <a:lumOff val="-9597"/>
              </a:schemeClr>
            </a:solidFill>
            <a:miter lim="400000"/>
            <a:tailEnd type="triangle"/>
          </a:ln>
        </p:spPr>
        <p:txBody>
          <a:bodyPr lIns="50800" tIns="50800" rIns="50800" bIns="50800" anchor="ctr"/>
          <a:lstStyle/>
          <a:p>
            <a:pPr>
              <a:defRPr sz="3600"/>
            </a:pPr>
          </a:p>
        </p:txBody>
      </p:sp>
      <p:pic>
        <p:nvPicPr>
          <p:cNvPr id="134" name="图像" descr="图像"/>
          <p:cNvPicPr>
            <a:picLocks noChangeAspect="0"/>
          </p:cNvPicPr>
          <p:nvPr/>
        </p:nvPicPr>
        <p:blipFill>
          <a:blip r:embed="rId6">
            <a:extLst/>
          </a:blip>
          <a:stretch>
            <a:fillRect/>
          </a:stretch>
        </p:blipFill>
        <p:spPr>
          <a:xfrm>
            <a:off x="5860997" y="4620480"/>
            <a:ext cx="4008526" cy="2835010"/>
          </a:xfrm>
          <a:prstGeom prst="rect">
            <a:avLst/>
          </a:prstGeom>
        </p:spPr>
      </p:pic>
      <p:pic>
        <p:nvPicPr>
          <p:cNvPr id="135" name="图像" descr="图像"/>
          <p:cNvPicPr>
            <a:picLocks noChangeAspect="0"/>
          </p:cNvPicPr>
          <p:nvPr/>
        </p:nvPicPr>
        <p:blipFill>
          <a:blip r:embed="rId7">
            <a:extLst/>
          </a:blip>
          <a:stretch>
            <a:fillRect/>
          </a:stretch>
        </p:blipFill>
        <p:spPr>
          <a:xfrm>
            <a:off x="9124292" y="98691"/>
            <a:ext cx="3822346" cy="2835009"/>
          </a:xfrm>
          <a:prstGeom prst="rect">
            <a:avLst/>
          </a:prstGeom>
        </p:spPr>
      </p:pic>
      <p:sp>
        <p:nvSpPr>
          <p:cNvPr id="136" name="✓"/>
          <p:cNvSpPr txBox="1"/>
          <p:nvPr/>
        </p:nvSpPr>
        <p:spPr>
          <a:xfrm>
            <a:off x="6391873" y="4743450"/>
            <a:ext cx="221054" cy="266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defTabSz="457200">
              <a:defRPr sz="1100">
                <a:solidFill>
                  <a:srgbClr val="000000"/>
                </a:solidFill>
                <a:latin typeface="Helvetica"/>
                <a:ea typeface="Helvetica"/>
                <a:cs typeface="Helvetica"/>
                <a:sym typeface="Helvetica"/>
              </a:defRPr>
            </a:lvl1pPr>
          </a:lstStyle>
          <a:p>
            <a:pPr/>
            <a:r>
              <a:t>✓</a:t>
            </a:r>
          </a:p>
        </p:txBody>
      </p:sp>
      <p:pic>
        <p:nvPicPr>
          <p:cNvPr id="137" name="unnamed (3).jpg" descr="unnamed (3).jpg"/>
          <p:cNvPicPr>
            <a:picLocks noChangeAspect="0"/>
          </p:cNvPicPr>
          <p:nvPr/>
        </p:nvPicPr>
        <p:blipFill>
          <a:blip r:embed="rId8">
            <a:extLst/>
          </a:blip>
          <a:stretch>
            <a:fillRect/>
          </a:stretch>
        </p:blipFill>
        <p:spPr>
          <a:xfrm>
            <a:off x="9984070" y="3345065"/>
            <a:ext cx="2924520" cy="4075864"/>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130">
                                            <p:bg/>
                                          </p:spTgt>
                                        </p:tgtEl>
                                        <p:attrNameLst>
                                          <p:attrName>style.visibility</p:attrName>
                                        </p:attrNameLst>
                                      </p:cBhvr>
                                      <p:to>
                                        <p:strVal val="visible"/>
                                      </p:to>
                                    </p:set>
                                    <p:anim calcmode="lin" valueType="num">
                                      <p:cBhvr>
                                        <p:cTn id="7" dur="700" fill="hold"/>
                                        <p:tgtEl>
                                          <p:spTgt spid="130">
                                            <p:bg/>
                                          </p:spTgt>
                                        </p:tgtEl>
                                        <p:attrNameLst>
                                          <p:attrName>ppt_w</p:attrName>
                                        </p:attrNameLst>
                                      </p:cBhvr>
                                      <p:tavLst>
                                        <p:tav tm="0">
                                          <p:val>
                                            <p:strVal val="4*#ppt_w"/>
                                          </p:val>
                                        </p:tav>
                                        <p:tav tm="100000">
                                          <p:val>
                                            <p:strVal val="#ppt_w"/>
                                          </p:val>
                                        </p:tav>
                                      </p:tavLst>
                                    </p:anim>
                                    <p:anim calcmode="lin" valueType="num">
                                      <p:cBhvr>
                                        <p:cTn id="8" dur="700" fill="hold"/>
                                        <p:tgtEl>
                                          <p:spTgt spid="130">
                                            <p:bg/>
                                          </p:spTgt>
                                        </p:tgtEl>
                                        <p:attrNameLst>
                                          <p:attrName>ppt_h</p:attrName>
                                        </p:attrNameLst>
                                      </p:cBhvr>
                                      <p:tavLst>
                                        <p:tav tm="0">
                                          <p:val>
                                            <p:strVal val="4*#ppt_h"/>
                                          </p:val>
                                        </p:tav>
                                        <p:tav tm="100000">
                                          <p:val>
                                            <p:strVal val="#ppt_h"/>
                                          </p:val>
                                        </p:tav>
                                      </p:tavLst>
                                    </p:anim>
                                  </p:childTnLst>
                                </p:cTn>
                              </p:par>
                              <p:par>
                                <p:cTn id="9" presetClass="entr" nodeType="withEffect" presetSubtype="32" presetID="23" grpId="1" fill="hold">
                                  <p:stCondLst>
                                    <p:cond delay="0"/>
                                  </p:stCondLst>
                                  <p:iterate type="el" backwards="0">
                                    <p:tmAbs val="0"/>
                                  </p:iterate>
                                  <p:childTnLst>
                                    <p:set>
                                      <p:cBhvr>
                                        <p:cTn id="10" fill="hold"/>
                                        <p:tgtEl>
                                          <p:spTgt spid="130">
                                            <p:txEl>
                                              <p:pRg st="0" end="0"/>
                                            </p:txEl>
                                          </p:spTgt>
                                        </p:tgtEl>
                                        <p:attrNameLst>
                                          <p:attrName>style.visibility</p:attrName>
                                        </p:attrNameLst>
                                      </p:cBhvr>
                                      <p:to>
                                        <p:strVal val="visible"/>
                                      </p:to>
                                    </p:set>
                                    <p:anim calcmode="lin" valueType="num">
                                      <p:cBhvr>
                                        <p:cTn id="11" dur="700" fill="hold"/>
                                        <p:tgtEl>
                                          <p:spTgt spid="130">
                                            <p:txEl>
                                              <p:pRg st="0" end="0"/>
                                            </p:txEl>
                                          </p:spTgt>
                                        </p:tgtEl>
                                        <p:attrNameLst>
                                          <p:attrName>ppt_w</p:attrName>
                                        </p:attrNameLst>
                                      </p:cBhvr>
                                      <p:tavLst>
                                        <p:tav tm="0">
                                          <p:val>
                                            <p:strVal val="4*#ppt_w"/>
                                          </p:val>
                                        </p:tav>
                                        <p:tav tm="100000">
                                          <p:val>
                                            <p:strVal val="#ppt_w"/>
                                          </p:val>
                                        </p:tav>
                                      </p:tavLst>
                                    </p:anim>
                                    <p:anim calcmode="lin" valueType="num">
                                      <p:cBhvr>
                                        <p:cTn id="12" dur="700" fill="hold"/>
                                        <p:tgtEl>
                                          <p:spTgt spid="130">
                                            <p:txEl>
                                              <p:pRg st="0" end="0"/>
                                            </p:txEl>
                                          </p:spTgt>
                                        </p:tgtEl>
                                        <p:attrNameLst>
                                          <p:attrName>ppt_h</p:attrName>
                                        </p:attrNameLst>
                                      </p:cBhvr>
                                      <p:tavLst>
                                        <p:tav tm="0">
                                          <p:val>
                                            <p:strVal val="4*#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32" presetID="23" grpId="1" fill="hold">
                                  <p:stCondLst>
                                    <p:cond delay="0"/>
                                  </p:stCondLst>
                                  <p:iterate type="el" backwards="0">
                                    <p:tmAbs val="0"/>
                                  </p:iterate>
                                  <p:childTnLst>
                                    <p:set>
                                      <p:cBhvr>
                                        <p:cTn id="16" fill="hold"/>
                                        <p:tgtEl>
                                          <p:spTgt spid="130">
                                            <p:txEl>
                                              <p:pRg st="1" end="1"/>
                                            </p:txEl>
                                          </p:spTgt>
                                        </p:tgtEl>
                                        <p:attrNameLst>
                                          <p:attrName>style.visibility</p:attrName>
                                        </p:attrNameLst>
                                      </p:cBhvr>
                                      <p:to>
                                        <p:strVal val="visible"/>
                                      </p:to>
                                    </p:set>
                                    <p:anim calcmode="lin" valueType="num">
                                      <p:cBhvr>
                                        <p:cTn id="17" dur="700" fill="hold"/>
                                        <p:tgtEl>
                                          <p:spTgt spid="130">
                                            <p:txEl>
                                              <p:pRg st="1" end="1"/>
                                            </p:txEl>
                                          </p:spTgt>
                                        </p:tgtEl>
                                        <p:attrNameLst>
                                          <p:attrName>ppt_w</p:attrName>
                                        </p:attrNameLst>
                                      </p:cBhvr>
                                      <p:tavLst>
                                        <p:tav tm="0">
                                          <p:val>
                                            <p:strVal val="4*#ppt_w"/>
                                          </p:val>
                                        </p:tav>
                                        <p:tav tm="100000">
                                          <p:val>
                                            <p:strVal val="#ppt_w"/>
                                          </p:val>
                                        </p:tav>
                                      </p:tavLst>
                                    </p:anim>
                                    <p:anim calcmode="lin" valueType="num">
                                      <p:cBhvr>
                                        <p:cTn id="18" dur="700" fill="hold"/>
                                        <p:tgtEl>
                                          <p:spTgt spid="130">
                                            <p:txEl>
                                              <p:pRg st="1" end="1"/>
                                            </p:txEl>
                                          </p:spTgt>
                                        </p:tgtEl>
                                        <p:attrNameLst>
                                          <p:attrName>ppt_h</p:attrName>
                                        </p:attrNameLst>
                                      </p:cBhvr>
                                      <p:tavLst>
                                        <p:tav tm="0">
                                          <p:val>
                                            <p:strVal val="4*#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32" presetID="23" grpId="1" fill="hold">
                                  <p:stCondLst>
                                    <p:cond delay="0"/>
                                  </p:stCondLst>
                                  <p:iterate type="el" backwards="0">
                                    <p:tmAbs val="0"/>
                                  </p:iterate>
                                  <p:childTnLst>
                                    <p:set>
                                      <p:cBhvr>
                                        <p:cTn id="22" fill="hold"/>
                                        <p:tgtEl>
                                          <p:spTgt spid="130">
                                            <p:txEl>
                                              <p:pRg st="2" end="2"/>
                                            </p:txEl>
                                          </p:spTgt>
                                        </p:tgtEl>
                                        <p:attrNameLst>
                                          <p:attrName>style.visibility</p:attrName>
                                        </p:attrNameLst>
                                      </p:cBhvr>
                                      <p:to>
                                        <p:strVal val="visible"/>
                                      </p:to>
                                    </p:set>
                                    <p:anim calcmode="lin" valueType="num">
                                      <p:cBhvr>
                                        <p:cTn id="23" dur="700" fill="hold"/>
                                        <p:tgtEl>
                                          <p:spTgt spid="130">
                                            <p:txEl>
                                              <p:pRg st="2" end="2"/>
                                            </p:txEl>
                                          </p:spTgt>
                                        </p:tgtEl>
                                        <p:attrNameLst>
                                          <p:attrName>ppt_w</p:attrName>
                                        </p:attrNameLst>
                                      </p:cBhvr>
                                      <p:tavLst>
                                        <p:tav tm="0">
                                          <p:val>
                                            <p:strVal val="4*#ppt_w"/>
                                          </p:val>
                                        </p:tav>
                                        <p:tav tm="100000">
                                          <p:val>
                                            <p:strVal val="#ppt_w"/>
                                          </p:val>
                                        </p:tav>
                                      </p:tavLst>
                                    </p:anim>
                                    <p:anim calcmode="lin" valueType="num">
                                      <p:cBhvr>
                                        <p:cTn id="24" dur="700" fill="hold"/>
                                        <p:tgtEl>
                                          <p:spTgt spid="130">
                                            <p:txEl>
                                              <p:pRg st="2" end="2"/>
                                            </p:txEl>
                                          </p:spTgt>
                                        </p:tgtEl>
                                        <p:attrNameLst>
                                          <p:attrName>ppt_h</p:attrName>
                                        </p:attrNameLst>
                                      </p:cBhvr>
                                      <p:tavLst>
                                        <p:tav tm="0">
                                          <p:val>
                                            <p:strVal val="4*#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2" fill="hold">
                                  <p:stCondLst>
                                    <p:cond delay="0"/>
                                  </p:stCondLst>
                                  <p:iterate type="lt" backwards="0">
                                    <p:tmAbs val="100"/>
                                  </p:iterate>
                                  <p:childTnLst>
                                    <p:set>
                                      <p:cBhvr>
                                        <p:cTn id="28" fill="hold"/>
                                        <p:tgtEl>
                                          <p:spTgt spid="132"/>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3" fill="hold">
                                  <p:stCondLst>
                                    <p:cond delay="0"/>
                                  </p:stCondLst>
                                  <p:iterate type="lt" backwards="0">
                                    <p:tmAbs val="100"/>
                                  </p:iterate>
                                  <p:childTnLst>
                                    <p:set>
                                      <p:cBhvr>
                                        <p:cTn id="31" fill="hold"/>
                                        <p:tgtEl>
                                          <p:spTgt spid="13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32" presetID="23" grpId="1" fill="hold">
                                  <p:stCondLst>
                                    <p:cond delay="0"/>
                                  </p:stCondLst>
                                  <p:iterate type="el" backwards="0">
                                    <p:tmAbs val="0"/>
                                  </p:iterate>
                                  <p:childTnLst>
                                    <p:set>
                                      <p:cBhvr>
                                        <p:cTn id="35" fill="hold"/>
                                        <p:tgtEl>
                                          <p:spTgt spid="130">
                                            <p:txEl>
                                              <p:pRg st="3" end="3"/>
                                            </p:txEl>
                                          </p:spTgt>
                                        </p:tgtEl>
                                        <p:attrNameLst>
                                          <p:attrName>style.visibility</p:attrName>
                                        </p:attrNameLst>
                                      </p:cBhvr>
                                      <p:to>
                                        <p:strVal val="visible"/>
                                      </p:to>
                                    </p:set>
                                    <p:anim calcmode="lin" valueType="num">
                                      <p:cBhvr>
                                        <p:cTn id="36" dur="700" fill="hold"/>
                                        <p:tgtEl>
                                          <p:spTgt spid="130">
                                            <p:txEl>
                                              <p:pRg st="3" end="3"/>
                                            </p:txEl>
                                          </p:spTgt>
                                        </p:tgtEl>
                                        <p:attrNameLst>
                                          <p:attrName>ppt_w</p:attrName>
                                        </p:attrNameLst>
                                      </p:cBhvr>
                                      <p:tavLst>
                                        <p:tav tm="0">
                                          <p:val>
                                            <p:strVal val="4*#ppt_w"/>
                                          </p:val>
                                        </p:tav>
                                        <p:tav tm="100000">
                                          <p:val>
                                            <p:strVal val="#ppt_w"/>
                                          </p:val>
                                        </p:tav>
                                      </p:tavLst>
                                    </p:anim>
                                    <p:anim calcmode="lin" valueType="num">
                                      <p:cBhvr>
                                        <p:cTn id="37" dur="700" fill="hold"/>
                                        <p:tgtEl>
                                          <p:spTgt spid="130">
                                            <p:txEl>
                                              <p:pRg st="3" end="3"/>
                                            </p:txEl>
                                          </p:spTgt>
                                        </p:tgtEl>
                                        <p:attrNameLst>
                                          <p:attrName>ppt_h</p:attrName>
                                        </p:attrNameLst>
                                      </p:cBhvr>
                                      <p:tavLst>
                                        <p:tav tm="0">
                                          <p:val>
                                            <p:strVal val="4*#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Class="entr" nodeType="clickEffect" presetID="9" grpId="4" fill="hold">
                                  <p:stCondLst>
                                    <p:cond delay="0"/>
                                  </p:stCondLst>
                                  <p:iterate type="el" backwards="0">
                                    <p:tmAbs val="0"/>
                                  </p:iterate>
                                  <p:childTnLst>
                                    <p:set>
                                      <p:cBhvr>
                                        <p:cTn id="41" fill="hold"/>
                                        <p:tgtEl>
                                          <p:spTgt spid="134"/>
                                        </p:tgtEl>
                                        <p:attrNameLst>
                                          <p:attrName>style.visibility</p:attrName>
                                        </p:attrNameLst>
                                      </p:cBhvr>
                                      <p:to>
                                        <p:strVal val="visible"/>
                                      </p:to>
                                    </p:set>
                                    <p:animEffect filter="dissolve" transition="in">
                                      <p:cBhvr>
                                        <p:cTn id="42" dur="600"/>
                                        <p:tgtEl>
                                          <p:spTgt spid="134"/>
                                        </p:tgtEl>
                                      </p:cBhvr>
                                    </p:animEffect>
                                  </p:childTnLst>
                                </p:cTn>
                              </p:par>
                            </p:childTnLst>
                          </p:cTn>
                        </p:par>
                        <p:par>
                          <p:cTn id="43" fill="hold">
                            <p:stCondLst>
                              <p:cond delay="600"/>
                            </p:stCondLst>
                            <p:childTnLst>
                              <p:par>
                                <p:cTn id="44" presetClass="entr" nodeType="afterEffect" presetID="9" grpId="5" fill="hold">
                                  <p:stCondLst>
                                    <p:cond delay="0"/>
                                  </p:stCondLst>
                                  <p:iterate type="el" backwards="0">
                                    <p:tmAbs val="0"/>
                                  </p:iterate>
                                  <p:childTnLst>
                                    <p:set>
                                      <p:cBhvr>
                                        <p:cTn id="45" fill="hold"/>
                                        <p:tgtEl>
                                          <p:spTgt spid="135"/>
                                        </p:tgtEl>
                                        <p:attrNameLst>
                                          <p:attrName>style.visibility</p:attrName>
                                        </p:attrNameLst>
                                      </p:cBhvr>
                                      <p:to>
                                        <p:strVal val="visible"/>
                                      </p:to>
                                    </p:set>
                                    <p:animEffect filter="dissolve" transition="in">
                                      <p:cBhvr>
                                        <p:cTn id="46" dur="600"/>
                                        <p:tgtEl>
                                          <p:spTgt spid="135"/>
                                        </p:tgtEl>
                                      </p:cBhvr>
                                    </p:animEffec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32" presetID="23" grpId="1" fill="hold">
                                  <p:stCondLst>
                                    <p:cond delay="0"/>
                                  </p:stCondLst>
                                  <p:iterate type="el" backwards="0">
                                    <p:tmAbs val="0"/>
                                  </p:iterate>
                                  <p:childTnLst>
                                    <p:set>
                                      <p:cBhvr>
                                        <p:cTn id="50" fill="hold"/>
                                        <p:tgtEl>
                                          <p:spTgt spid="130">
                                            <p:txEl>
                                              <p:pRg st="4" end="4"/>
                                            </p:txEl>
                                          </p:spTgt>
                                        </p:tgtEl>
                                        <p:attrNameLst>
                                          <p:attrName>style.visibility</p:attrName>
                                        </p:attrNameLst>
                                      </p:cBhvr>
                                      <p:to>
                                        <p:strVal val="visible"/>
                                      </p:to>
                                    </p:set>
                                    <p:anim calcmode="lin" valueType="num">
                                      <p:cBhvr>
                                        <p:cTn id="51" dur="700" fill="hold"/>
                                        <p:tgtEl>
                                          <p:spTgt spid="130">
                                            <p:txEl>
                                              <p:pRg st="4" end="4"/>
                                            </p:txEl>
                                          </p:spTgt>
                                        </p:tgtEl>
                                        <p:attrNameLst>
                                          <p:attrName>ppt_w</p:attrName>
                                        </p:attrNameLst>
                                      </p:cBhvr>
                                      <p:tavLst>
                                        <p:tav tm="0">
                                          <p:val>
                                            <p:strVal val="4*#ppt_w"/>
                                          </p:val>
                                        </p:tav>
                                        <p:tav tm="100000">
                                          <p:val>
                                            <p:strVal val="#ppt_w"/>
                                          </p:val>
                                        </p:tav>
                                      </p:tavLst>
                                    </p:anim>
                                    <p:anim calcmode="lin" valueType="num">
                                      <p:cBhvr>
                                        <p:cTn id="52" dur="700" fill="hold"/>
                                        <p:tgtEl>
                                          <p:spTgt spid="130">
                                            <p:txEl>
                                              <p:pRg st="4" end="4"/>
                                            </p:txEl>
                                          </p:spTgt>
                                        </p:tgtEl>
                                        <p:attrNameLst>
                                          <p:attrName>ppt_h</p:attrName>
                                        </p:attrNameLst>
                                      </p:cBhvr>
                                      <p:tavLst>
                                        <p:tav tm="0">
                                          <p:val>
                                            <p:strVal val="4*#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Class="entr" nodeType="clickEffect" presetSubtype="0" presetID="15" grpId="6" fill="hold">
                                  <p:stCondLst>
                                    <p:cond delay="0"/>
                                  </p:stCondLst>
                                  <p:iterate type="el" backwards="0">
                                    <p:tmAbs val="0"/>
                                  </p:iterate>
                                  <p:childTnLst>
                                    <p:set>
                                      <p:cBhvr>
                                        <p:cTn id="56" fill="hold"/>
                                        <p:tgtEl>
                                          <p:spTgt spid="137"/>
                                        </p:tgtEl>
                                        <p:attrNameLst>
                                          <p:attrName>style.visibility</p:attrName>
                                        </p:attrNameLst>
                                      </p:cBhvr>
                                      <p:to>
                                        <p:strVal val="visible"/>
                                      </p:to>
                                    </p:set>
                                    <p:anim calcmode="lin" valueType="num">
                                      <p:cBhvr>
                                        <p:cTn id="57" dur="1000" fill="hold"/>
                                        <p:tgtEl>
                                          <p:spTgt spid="137"/>
                                        </p:tgtEl>
                                        <p:attrNameLst>
                                          <p:attrName>ppt_w</p:attrName>
                                        </p:attrNameLst>
                                      </p:cBhvr>
                                      <p:tavLst>
                                        <p:tav tm="0">
                                          <p:val>
                                            <p:fltVal val="0"/>
                                          </p:val>
                                        </p:tav>
                                        <p:tav tm="100000">
                                          <p:val>
                                            <p:strVal val="#ppt_w"/>
                                          </p:val>
                                        </p:tav>
                                      </p:tavLst>
                                    </p:anim>
                                    <p:anim calcmode="lin" valueType="num">
                                      <p:cBhvr>
                                        <p:cTn id="58" dur="1000" fill="hold"/>
                                        <p:tgtEl>
                                          <p:spTgt spid="137"/>
                                        </p:tgtEl>
                                        <p:attrNameLst>
                                          <p:attrName>ppt_h</p:attrName>
                                        </p:attrNameLst>
                                      </p:cBhvr>
                                      <p:tavLst>
                                        <p:tav tm="0">
                                          <p:val>
                                            <p:fltVal val="0"/>
                                          </p:val>
                                        </p:tav>
                                        <p:tav tm="100000">
                                          <p:val>
                                            <p:strVal val="#ppt_h"/>
                                          </p:val>
                                        </p:tav>
                                      </p:tavLst>
                                    </p:anim>
                                    <p:anim calcmode="lin" valueType="num">
                                      <p:cBhvr>
                                        <p:cTn id="59" dur="1000" fill="hold"/>
                                        <p:tgtEl>
                                          <p:spTgt spid="137"/>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13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2" grpId="2"/>
      <p:bldP build="whole" bldLvl="1" animBg="1" rev="0" advAuto="0" spid="134" grpId="4"/>
      <p:bldP build="whole" bldLvl="1" animBg="1" rev="0" advAuto="0" spid="137" grpId="6"/>
      <p:bldP build="p" bldLvl="5" animBg="1" rev="0" advAuto="0" spid="130" grpId="1"/>
      <p:bldP build="whole" bldLvl="1" animBg="1" rev="0" advAuto="0" spid="133" grpId="3"/>
      <p:bldP build="whole" bldLvl="1" animBg="1" rev="0" advAuto="0" spid="135" grpId="5"/>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Fermentation"/>
          <p:cNvSpPr txBox="1"/>
          <p:nvPr>
            <p:ph type="title"/>
          </p:nvPr>
        </p:nvSpPr>
        <p:spPr>
          <a:xfrm>
            <a:off x="1104900" y="55241"/>
            <a:ext cx="8843186" cy="2362201"/>
          </a:xfrm>
          <a:prstGeom prst="rect">
            <a:avLst/>
          </a:prstGeom>
        </p:spPr>
        <p:txBody>
          <a:bodyPr/>
          <a:lstStyle/>
          <a:p>
            <a:pPr/>
            <a:r>
              <a:t>Fermentation</a:t>
            </a:r>
          </a:p>
        </p:txBody>
      </p:sp>
      <p:sp>
        <p:nvSpPr>
          <p:cNvPr id="142" name="Fermentation is a metabolic process that produces chemical changes in organic substrates through the action of enzymes.…"/>
          <p:cNvSpPr txBox="1"/>
          <p:nvPr>
            <p:ph type="body" sz="half" idx="1"/>
          </p:nvPr>
        </p:nvSpPr>
        <p:spPr>
          <a:xfrm>
            <a:off x="634784" y="2123576"/>
            <a:ext cx="6772053" cy="6954296"/>
          </a:xfrm>
          <a:prstGeom prst="rect">
            <a:avLst/>
          </a:prstGeom>
        </p:spPr>
        <p:txBody>
          <a:bodyPr/>
          <a:lstStyle/>
          <a:p>
            <a:pPr marL="263525" indent="-263525" defTabSz="379475">
              <a:lnSpc>
                <a:spcPct val="117999"/>
              </a:lnSpc>
              <a:spcBef>
                <a:spcPts val="0"/>
              </a:spcBef>
              <a:buSzPct val="80000"/>
              <a:buFont typeface="Georgia"/>
              <a:buChar char="•"/>
              <a:defRPr sz="2490">
                <a:solidFill>
                  <a:schemeClr val="accent6">
                    <a:hueOff val="-186402"/>
                    <a:lumOff val="-30311"/>
                  </a:schemeClr>
                </a:solidFill>
              </a:defRPr>
            </a:pPr>
            <a:r>
              <a:rPr b="1"/>
              <a:t>Fermentation</a:t>
            </a:r>
            <a:r>
              <a:t> is a metabolic process that produces chemical changes in organic substrates through the action of enzymes.</a:t>
            </a:r>
          </a:p>
          <a:p>
            <a:pPr marL="263525" indent="-263525" defTabSz="379475">
              <a:lnSpc>
                <a:spcPts val="4300"/>
              </a:lnSpc>
              <a:spcBef>
                <a:spcPts val="1600"/>
              </a:spcBef>
              <a:buSzPct val="80000"/>
              <a:buFont typeface="Georgia"/>
              <a:buChar char="•"/>
              <a:defRPr sz="2490">
                <a:solidFill>
                  <a:schemeClr val="accent6">
                    <a:hueOff val="-186402"/>
                    <a:lumOff val="-30311"/>
                  </a:schemeClr>
                </a:solidFill>
              </a:defRPr>
            </a:pPr>
            <a:r>
              <a:rPr b="1"/>
              <a:t>Fermentation in food processing</a:t>
            </a:r>
            <a:r>
              <a:t>:</a:t>
            </a:r>
          </a:p>
          <a:p>
            <a:pPr lvl="1" marL="579754" indent="-263525" defTabSz="379475">
              <a:lnSpc>
                <a:spcPts val="4300"/>
              </a:lnSpc>
              <a:spcBef>
                <a:spcPts val="1600"/>
              </a:spcBef>
              <a:buBlip>
                <a:blip r:embed="rId3"/>
              </a:buBlip>
              <a:defRPr sz="2490">
                <a:solidFill>
                  <a:schemeClr val="accent6">
                    <a:hueOff val="-186402"/>
                    <a:lumOff val="-30311"/>
                  </a:schemeClr>
                </a:solidFill>
              </a:defRPr>
            </a:pPr>
            <a:r>
              <a:t>converting </a:t>
            </a:r>
            <a:r>
              <a:rPr>
                <a:hlinkClick r:id="rId4" invalidUrl="" action="" tgtFrame="" tooltip="" history="1" highlightClick="0" endSnd="0"/>
              </a:rPr>
              <a:t>carbohydrates</a:t>
            </a:r>
            <a:r>
              <a:t> to alcohol or organic acids (such as lactic acid)</a:t>
            </a:r>
          </a:p>
          <a:p>
            <a:pPr lvl="1" marL="579754" indent="-263525" defTabSz="379475">
              <a:lnSpc>
                <a:spcPts val="4300"/>
              </a:lnSpc>
              <a:spcBef>
                <a:spcPts val="1600"/>
              </a:spcBef>
              <a:buBlip>
                <a:blip r:embed="rId3"/>
              </a:buBlip>
              <a:defRPr sz="2490">
                <a:solidFill>
                  <a:schemeClr val="accent6">
                    <a:hueOff val="-186402"/>
                    <a:lumOff val="-30311"/>
                  </a:schemeClr>
                </a:solidFill>
              </a:defRPr>
            </a:pPr>
            <a:r>
              <a:t>using </a:t>
            </a:r>
            <a:r>
              <a:rPr>
                <a:hlinkClick r:id="rId5" invalidUrl="" action="" tgtFrame="" tooltip="" history="1" highlightClick="0" endSnd="0"/>
              </a:rPr>
              <a:t>microorganisms</a:t>
            </a:r>
            <a:r>
              <a:t>—</a:t>
            </a:r>
            <a:r>
              <a:rPr>
                <a:hlinkClick r:id="rId6" invalidUrl="" action="" tgtFrame="" tooltip="" history="1" highlightClick="0" endSnd="0"/>
              </a:rPr>
              <a:t>yeasts</a:t>
            </a:r>
            <a:r>
              <a:t> or </a:t>
            </a:r>
            <a:r>
              <a:rPr>
                <a:hlinkClick r:id="rId7" invalidUrl="" action="" tgtFrame="" tooltip="" history="1" highlightClick="0" endSnd="0"/>
              </a:rPr>
              <a:t>bacteria</a:t>
            </a:r>
          </a:p>
          <a:p>
            <a:pPr lvl="1" marL="579754" indent="-263525" defTabSz="379475">
              <a:lnSpc>
                <a:spcPts val="4300"/>
              </a:lnSpc>
              <a:spcBef>
                <a:spcPts val="1600"/>
              </a:spcBef>
              <a:buBlip>
                <a:blip r:embed="rId3"/>
              </a:buBlip>
              <a:defRPr sz="2490">
                <a:solidFill>
                  <a:schemeClr val="accent6">
                    <a:hueOff val="-186402"/>
                    <a:lumOff val="-30311"/>
                  </a:schemeClr>
                </a:solidFill>
              </a:defRPr>
            </a:pPr>
            <a:r>
              <a:t>under </a:t>
            </a:r>
            <a:r>
              <a:rPr>
                <a:hlinkClick r:id="rId8" invalidUrl="" action="" tgtFrame="" tooltip="" history="1" highlightClick="0" endSnd="0"/>
              </a:rPr>
              <a:t>anaerobic</a:t>
            </a:r>
            <a:r>
              <a:t> conditions. </a:t>
            </a:r>
          </a:p>
          <a:p>
            <a:pPr lvl="1" marL="579754" indent="-263525" defTabSz="379475">
              <a:lnSpc>
                <a:spcPts val="4300"/>
              </a:lnSpc>
              <a:spcBef>
                <a:spcPts val="1600"/>
              </a:spcBef>
              <a:buBlip>
                <a:blip r:embed="rId3"/>
              </a:buBlip>
              <a:defRPr sz="2490">
                <a:solidFill>
                  <a:schemeClr val="accent6">
                    <a:hueOff val="-186402"/>
                    <a:lumOff val="-30311"/>
                  </a:schemeClr>
                </a:solidFill>
              </a:defRPr>
            </a:pPr>
            <a:r>
              <a:t>e.g. produce alcohol, bread and </a:t>
            </a:r>
            <a:r>
              <a:rPr>
                <a:hlinkClick r:id="rId9" invalidUrl="" action="" tgtFrame="" tooltip="" history="1" highlightClick="0" endSnd="0"/>
              </a:rPr>
              <a:t>yogurt</a:t>
            </a:r>
            <a:r>
              <a:t>. </a:t>
            </a:r>
          </a:p>
          <a:p>
            <a:pPr lvl="1" marL="579754" indent="-263525" defTabSz="379475">
              <a:lnSpc>
                <a:spcPts val="4300"/>
              </a:lnSpc>
              <a:spcBef>
                <a:spcPts val="1600"/>
              </a:spcBef>
              <a:buBlip>
                <a:blip r:embed="rId3"/>
              </a:buBlip>
              <a:defRPr sz="2490">
                <a:solidFill>
                  <a:schemeClr val="accent6">
                    <a:hueOff val="-186402"/>
                    <a:lumOff val="-30311"/>
                  </a:schemeClr>
                </a:solidFill>
              </a:defRPr>
            </a:pPr>
            <a:r>
              <a:t>Other widely consumed fermented foods include </a:t>
            </a:r>
            <a:r>
              <a:rPr b="1">
                <a:hlinkClick r:id="rId10" invalidUrl="" action="" tgtFrame="" tooltip="" history="1" highlightClick="0" endSnd="0"/>
              </a:rPr>
              <a:t>vinegar</a:t>
            </a:r>
            <a:r>
              <a:rPr b="1"/>
              <a:t>, </a:t>
            </a:r>
            <a:r>
              <a:rPr b="1">
                <a:hlinkClick r:id="rId11" invalidUrl="" action="" tgtFrame="" tooltip="" history="1" highlightClick="0" endSnd="0"/>
              </a:rPr>
              <a:t>olives</a:t>
            </a:r>
            <a:r>
              <a:rPr b="1"/>
              <a:t>, soy sauce, pickles </a:t>
            </a:r>
            <a:r>
              <a:t>and</a:t>
            </a:r>
            <a:r>
              <a:rPr b="1"/>
              <a:t> </a:t>
            </a:r>
            <a:r>
              <a:rPr b="1">
                <a:hlinkClick r:id="rId12" invalidUrl="" action="" tgtFrame="" tooltip="" history="1" highlightClick="0" endSnd="0"/>
              </a:rPr>
              <a:t>cheese</a:t>
            </a:r>
            <a:r>
              <a:t>, etc.</a:t>
            </a:r>
          </a:p>
        </p:txBody>
      </p:sp>
      <p:pic>
        <p:nvPicPr>
          <p:cNvPr id="143" name="Pickled-Jar-2-Heroimage-1.jpg" descr="Pickled-Jar-2-Heroimage-1.jpg"/>
          <p:cNvPicPr>
            <a:picLocks noChangeAspect="0"/>
          </p:cNvPicPr>
          <p:nvPr/>
        </p:nvPicPr>
        <p:blipFill>
          <a:blip r:embed="rId13">
            <a:extLst/>
          </a:blip>
          <a:stretch>
            <a:fillRect/>
          </a:stretch>
        </p:blipFill>
        <p:spPr>
          <a:xfrm>
            <a:off x="8004703" y="6908439"/>
            <a:ext cx="3784719" cy="2473404"/>
          </a:xfrm>
          <a:prstGeom prst="rect">
            <a:avLst/>
          </a:prstGeom>
        </p:spPr>
      </p:pic>
      <p:pic>
        <p:nvPicPr>
          <p:cNvPr id="144" name="图像" descr="图像"/>
          <p:cNvPicPr>
            <a:picLocks noChangeAspect="0"/>
          </p:cNvPicPr>
          <p:nvPr/>
        </p:nvPicPr>
        <p:blipFill>
          <a:blip r:embed="rId14">
            <a:extLst/>
          </a:blip>
          <a:stretch>
            <a:fillRect/>
          </a:stretch>
        </p:blipFill>
        <p:spPr>
          <a:xfrm>
            <a:off x="8004703" y="2270787"/>
            <a:ext cx="1341721" cy="3667003"/>
          </a:xfrm>
          <a:prstGeom prst="rect">
            <a:avLst/>
          </a:prstGeom>
        </p:spPr>
      </p:pic>
      <p:pic>
        <p:nvPicPr>
          <p:cNvPr id="145" name="图像" descr="图像"/>
          <p:cNvPicPr>
            <a:picLocks noChangeAspect="0"/>
          </p:cNvPicPr>
          <p:nvPr/>
        </p:nvPicPr>
        <p:blipFill>
          <a:blip r:embed="rId15">
            <a:extLst/>
          </a:blip>
          <a:stretch>
            <a:fillRect/>
          </a:stretch>
        </p:blipFill>
        <p:spPr>
          <a:xfrm>
            <a:off x="10040750" y="112024"/>
            <a:ext cx="2840681" cy="3867542"/>
          </a:xfrm>
          <a:prstGeom prst="rect">
            <a:avLst/>
          </a:prstGeom>
        </p:spPr>
      </p:pic>
      <p:pic>
        <p:nvPicPr>
          <p:cNvPr id="146" name="图像" descr="图像"/>
          <p:cNvPicPr>
            <a:picLocks noChangeAspect="0"/>
          </p:cNvPicPr>
          <p:nvPr/>
        </p:nvPicPr>
        <p:blipFill>
          <a:blip r:embed="rId16">
            <a:extLst/>
          </a:blip>
          <a:stretch>
            <a:fillRect/>
          </a:stretch>
        </p:blipFill>
        <p:spPr>
          <a:xfrm>
            <a:off x="9480896" y="4419624"/>
            <a:ext cx="3590814" cy="2362201"/>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4" grpId="1" fill="hold">
                                  <p:stCondLst>
                                    <p:cond delay="0"/>
                                  </p:stCondLst>
                                  <p:iterate type="el" backwards="0">
                                    <p:tmAbs val="0"/>
                                  </p:iterate>
                                  <p:childTnLst>
                                    <p:set>
                                      <p:cBhvr>
                                        <p:cTn id="6" fill="hold"/>
                                        <p:tgtEl>
                                          <p:spTgt spid="142">
                                            <p:bg/>
                                          </p:spTgt>
                                        </p:tgtEl>
                                        <p:attrNameLst>
                                          <p:attrName>style.visibility</p:attrName>
                                        </p:attrNameLst>
                                      </p:cBhvr>
                                      <p:to>
                                        <p:strVal val="visible"/>
                                      </p:to>
                                    </p:set>
                                    <p:animEffect filter="box(out)" transition="in">
                                      <p:cBhvr>
                                        <p:cTn id="7" dur="700"/>
                                        <p:tgtEl>
                                          <p:spTgt spid="142">
                                            <p:bg/>
                                          </p:spTgt>
                                        </p:tgtEl>
                                      </p:cBhvr>
                                    </p:animEffect>
                                  </p:childTnLst>
                                </p:cTn>
                              </p:par>
                              <p:par>
                                <p:cTn id="8" presetClass="entr" nodeType="withEffect" presetSubtype="32" presetID="4" grpId="1" fill="hold">
                                  <p:stCondLst>
                                    <p:cond delay="0"/>
                                  </p:stCondLst>
                                  <p:iterate type="el" backwards="0">
                                    <p:tmAbs val="0"/>
                                  </p:iterate>
                                  <p:childTnLst>
                                    <p:set>
                                      <p:cBhvr>
                                        <p:cTn id="9" fill="hold"/>
                                        <p:tgtEl>
                                          <p:spTgt spid="142">
                                            <p:txEl>
                                              <p:pRg st="0" end="0"/>
                                            </p:txEl>
                                          </p:spTgt>
                                        </p:tgtEl>
                                        <p:attrNameLst>
                                          <p:attrName>style.visibility</p:attrName>
                                        </p:attrNameLst>
                                      </p:cBhvr>
                                      <p:to>
                                        <p:strVal val="visible"/>
                                      </p:to>
                                    </p:set>
                                    <p:animEffect filter="box(out)" transition="in">
                                      <p:cBhvr>
                                        <p:cTn id="10" dur="700"/>
                                        <p:tgtEl>
                                          <p:spTgt spid="14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32" presetID="4" grpId="1" fill="hold">
                                  <p:stCondLst>
                                    <p:cond delay="0"/>
                                  </p:stCondLst>
                                  <p:iterate type="el" backwards="0">
                                    <p:tmAbs val="0"/>
                                  </p:iterate>
                                  <p:childTnLst>
                                    <p:set>
                                      <p:cBhvr>
                                        <p:cTn id="14" fill="hold"/>
                                        <p:tgtEl>
                                          <p:spTgt spid="142">
                                            <p:txEl>
                                              <p:pRg st="1" end="1"/>
                                            </p:txEl>
                                          </p:spTgt>
                                        </p:tgtEl>
                                        <p:attrNameLst>
                                          <p:attrName>style.visibility</p:attrName>
                                        </p:attrNameLst>
                                      </p:cBhvr>
                                      <p:to>
                                        <p:strVal val="visible"/>
                                      </p:to>
                                    </p:set>
                                    <p:animEffect filter="box(out)" transition="in">
                                      <p:cBhvr>
                                        <p:cTn id="15" dur="700"/>
                                        <p:tgtEl>
                                          <p:spTgt spid="14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32" presetID="4" grpId="1" fill="hold">
                                  <p:stCondLst>
                                    <p:cond delay="0"/>
                                  </p:stCondLst>
                                  <p:iterate type="el" backwards="0">
                                    <p:tmAbs val="0"/>
                                  </p:iterate>
                                  <p:childTnLst>
                                    <p:set>
                                      <p:cBhvr>
                                        <p:cTn id="19" fill="hold"/>
                                        <p:tgtEl>
                                          <p:spTgt spid="142">
                                            <p:txEl>
                                              <p:pRg st="2" end="2"/>
                                            </p:txEl>
                                          </p:spTgt>
                                        </p:tgtEl>
                                        <p:attrNameLst>
                                          <p:attrName>style.visibility</p:attrName>
                                        </p:attrNameLst>
                                      </p:cBhvr>
                                      <p:to>
                                        <p:strVal val="visible"/>
                                      </p:to>
                                    </p:set>
                                    <p:animEffect filter="box(out)" transition="in">
                                      <p:cBhvr>
                                        <p:cTn id="20" dur="700"/>
                                        <p:tgtEl>
                                          <p:spTgt spid="14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32" presetID="4" grpId="1" fill="hold">
                                  <p:stCondLst>
                                    <p:cond delay="0"/>
                                  </p:stCondLst>
                                  <p:iterate type="el" backwards="0">
                                    <p:tmAbs val="0"/>
                                  </p:iterate>
                                  <p:childTnLst>
                                    <p:set>
                                      <p:cBhvr>
                                        <p:cTn id="24" fill="hold"/>
                                        <p:tgtEl>
                                          <p:spTgt spid="142">
                                            <p:txEl>
                                              <p:pRg st="3" end="3"/>
                                            </p:txEl>
                                          </p:spTgt>
                                        </p:tgtEl>
                                        <p:attrNameLst>
                                          <p:attrName>style.visibility</p:attrName>
                                        </p:attrNameLst>
                                      </p:cBhvr>
                                      <p:to>
                                        <p:strVal val="visible"/>
                                      </p:to>
                                    </p:set>
                                    <p:animEffect filter="box(out)" transition="in">
                                      <p:cBhvr>
                                        <p:cTn id="25" dur="700"/>
                                        <p:tgtEl>
                                          <p:spTgt spid="14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32" presetID="4" grpId="1" fill="hold">
                                  <p:stCondLst>
                                    <p:cond delay="0"/>
                                  </p:stCondLst>
                                  <p:iterate type="el" backwards="0">
                                    <p:tmAbs val="0"/>
                                  </p:iterate>
                                  <p:childTnLst>
                                    <p:set>
                                      <p:cBhvr>
                                        <p:cTn id="29" fill="hold"/>
                                        <p:tgtEl>
                                          <p:spTgt spid="142">
                                            <p:txEl>
                                              <p:pRg st="4" end="4"/>
                                            </p:txEl>
                                          </p:spTgt>
                                        </p:tgtEl>
                                        <p:attrNameLst>
                                          <p:attrName>style.visibility</p:attrName>
                                        </p:attrNameLst>
                                      </p:cBhvr>
                                      <p:to>
                                        <p:strVal val="visible"/>
                                      </p:to>
                                    </p:set>
                                    <p:animEffect filter="box(out)" transition="in">
                                      <p:cBhvr>
                                        <p:cTn id="30" dur="700"/>
                                        <p:tgtEl>
                                          <p:spTgt spid="142">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32" presetID="4" grpId="1" fill="hold">
                                  <p:stCondLst>
                                    <p:cond delay="0"/>
                                  </p:stCondLst>
                                  <p:iterate type="el" backwards="0">
                                    <p:tmAbs val="0"/>
                                  </p:iterate>
                                  <p:childTnLst>
                                    <p:set>
                                      <p:cBhvr>
                                        <p:cTn id="34" fill="hold"/>
                                        <p:tgtEl>
                                          <p:spTgt spid="142">
                                            <p:txEl>
                                              <p:pRg st="5" end="5"/>
                                            </p:txEl>
                                          </p:spTgt>
                                        </p:tgtEl>
                                        <p:attrNameLst>
                                          <p:attrName>style.visibility</p:attrName>
                                        </p:attrNameLst>
                                      </p:cBhvr>
                                      <p:to>
                                        <p:strVal val="visible"/>
                                      </p:to>
                                    </p:set>
                                    <p:animEffect filter="box(out)" transition="in">
                                      <p:cBhvr>
                                        <p:cTn id="35" dur="700"/>
                                        <p:tgtEl>
                                          <p:spTgt spid="142">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32" presetID="4" grpId="1" fill="hold">
                                  <p:stCondLst>
                                    <p:cond delay="0"/>
                                  </p:stCondLst>
                                  <p:iterate type="el" backwards="0">
                                    <p:tmAbs val="0"/>
                                  </p:iterate>
                                  <p:childTnLst>
                                    <p:set>
                                      <p:cBhvr>
                                        <p:cTn id="39" fill="hold"/>
                                        <p:tgtEl>
                                          <p:spTgt spid="142">
                                            <p:txEl>
                                              <p:pRg st="6" end="6"/>
                                            </p:txEl>
                                          </p:spTgt>
                                        </p:tgtEl>
                                        <p:attrNameLst>
                                          <p:attrName>style.visibility</p:attrName>
                                        </p:attrNameLst>
                                      </p:cBhvr>
                                      <p:to>
                                        <p:strVal val="visible"/>
                                      </p:to>
                                    </p:set>
                                    <p:animEffect filter="box(out)" transition="in">
                                      <p:cBhvr>
                                        <p:cTn id="40" dur="700"/>
                                        <p:tgtEl>
                                          <p:spTgt spid="142">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5" presetID="3" grpId="2" fill="hold">
                                  <p:stCondLst>
                                    <p:cond delay="0"/>
                                  </p:stCondLst>
                                  <p:iterate type="el" backwards="0">
                                    <p:tmAbs val="0"/>
                                  </p:iterate>
                                  <p:childTnLst>
                                    <p:set>
                                      <p:cBhvr>
                                        <p:cTn id="44" fill="hold"/>
                                        <p:tgtEl>
                                          <p:spTgt spid="146"/>
                                        </p:tgtEl>
                                        <p:attrNameLst>
                                          <p:attrName>style.visibility</p:attrName>
                                        </p:attrNameLst>
                                      </p:cBhvr>
                                      <p:to>
                                        <p:strVal val="visible"/>
                                      </p:to>
                                    </p:set>
                                    <p:animEffect filter="blinds(vertical)" transition="in">
                                      <p:cBhvr>
                                        <p:cTn id="45" dur="600"/>
                                        <p:tgtEl>
                                          <p:spTgt spid="146"/>
                                        </p:tgtEl>
                                      </p:cBhvr>
                                    </p:animEffect>
                                  </p:childTnLst>
                                </p:cTn>
                              </p:par>
                            </p:childTnLst>
                          </p:cTn>
                        </p:par>
                      </p:childTnLst>
                    </p:cTn>
                  </p:par>
                  <p:par>
                    <p:cTn id="46" fill="hold">
                      <p:stCondLst>
                        <p:cond delay="indefinite"/>
                      </p:stCondLst>
                      <p:childTnLst>
                        <p:par>
                          <p:cTn id="47" fill="hold">
                            <p:stCondLst>
                              <p:cond delay="0"/>
                            </p:stCondLst>
                            <p:childTnLst>
                              <p:par>
                                <p:cTn id="48" presetClass="entr" nodeType="clickEffect" presetSubtype="5" presetID="3" grpId="3" fill="hold">
                                  <p:stCondLst>
                                    <p:cond delay="0"/>
                                  </p:stCondLst>
                                  <p:iterate type="el" backwards="0">
                                    <p:tmAbs val="0"/>
                                  </p:iterate>
                                  <p:childTnLst>
                                    <p:set>
                                      <p:cBhvr>
                                        <p:cTn id="49" fill="hold"/>
                                        <p:tgtEl>
                                          <p:spTgt spid="144"/>
                                        </p:tgtEl>
                                        <p:attrNameLst>
                                          <p:attrName>style.visibility</p:attrName>
                                        </p:attrNameLst>
                                      </p:cBhvr>
                                      <p:to>
                                        <p:strVal val="visible"/>
                                      </p:to>
                                    </p:set>
                                    <p:animEffect filter="blinds(vertical)" transition="in">
                                      <p:cBhvr>
                                        <p:cTn id="50" dur="600"/>
                                        <p:tgtEl>
                                          <p:spTgt spid="144"/>
                                        </p:tgtEl>
                                      </p:cBhvr>
                                    </p:animEffect>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5" presetID="3" grpId="4" fill="hold">
                                  <p:stCondLst>
                                    <p:cond delay="0"/>
                                  </p:stCondLst>
                                  <p:iterate type="el" backwards="0">
                                    <p:tmAbs val="0"/>
                                  </p:iterate>
                                  <p:childTnLst>
                                    <p:set>
                                      <p:cBhvr>
                                        <p:cTn id="54" fill="hold"/>
                                        <p:tgtEl>
                                          <p:spTgt spid="143"/>
                                        </p:tgtEl>
                                        <p:attrNameLst>
                                          <p:attrName>style.visibility</p:attrName>
                                        </p:attrNameLst>
                                      </p:cBhvr>
                                      <p:to>
                                        <p:strVal val="visible"/>
                                      </p:to>
                                    </p:set>
                                    <p:animEffect filter="blinds(vertical)" transition="in">
                                      <p:cBhvr>
                                        <p:cTn id="55" dur="600"/>
                                        <p:tgtEl>
                                          <p:spTgt spid="143"/>
                                        </p:tgtEl>
                                      </p:cBhvr>
                                    </p:animEffect>
                                  </p:childTnLst>
                                </p:cTn>
                              </p:par>
                            </p:childTnLst>
                          </p:cTn>
                        </p:par>
                      </p:childTnLst>
                    </p:cTn>
                  </p:par>
                  <p:par>
                    <p:cTn id="56" fill="hold">
                      <p:stCondLst>
                        <p:cond delay="indefinite"/>
                      </p:stCondLst>
                      <p:childTnLst>
                        <p:par>
                          <p:cTn id="57" fill="hold">
                            <p:stCondLst>
                              <p:cond delay="0"/>
                            </p:stCondLst>
                            <p:childTnLst>
                              <p:par>
                                <p:cTn id="58" presetClass="entr" nodeType="clickEffect" presetSubtype="5" presetID="3" grpId="5" fill="hold">
                                  <p:stCondLst>
                                    <p:cond delay="0"/>
                                  </p:stCondLst>
                                  <p:iterate type="el" backwards="0">
                                    <p:tmAbs val="0"/>
                                  </p:iterate>
                                  <p:childTnLst>
                                    <p:set>
                                      <p:cBhvr>
                                        <p:cTn id="59" fill="hold"/>
                                        <p:tgtEl>
                                          <p:spTgt spid="145"/>
                                        </p:tgtEl>
                                        <p:attrNameLst>
                                          <p:attrName>style.visibility</p:attrName>
                                        </p:attrNameLst>
                                      </p:cBhvr>
                                      <p:to>
                                        <p:strVal val="visible"/>
                                      </p:to>
                                    </p:set>
                                    <p:animEffect filter="blinds(vertical)" transition="in">
                                      <p:cBhvr>
                                        <p:cTn id="60" dur="6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4" grpId="3"/>
      <p:bldP build="p" bldLvl="5" animBg="1" rev="0" advAuto="0" spid="142" grpId="1"/>
      <p:bldP build="whole" bldLvl="1" animBg="1" rev="0" advAuto="0" spid="146" grpId="2"/>
      <p:bldP build="whole" bldLvl="1" animBg="1" rev="0" advAuto="0" spid="143" grpId="4"/>
      <p:bldP build="whole" bldLvl="1" animBg="1" rev="0" advAuto="0" spid="145" grpId="5"/>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Yogurt"/>
          <p:cNvSpPr txBox="1"/>
          <p:nvPr>
            <p:ph type="title"/>
          </p:nvPr>
        </p:nvSpPr>
        <p:spPr>
          <a:prstGeom prst="rect">
            <a:avLst/>
          </a:prstGeom>
        </p:spPr>
        <p:txBody>
          <a:bodyPr/>
          <a:lstStyle>
            <a:lvl1pPr marL="228600" indent="-228600">
              <a:buSzPct val="80000"/>
              <a:buBlip>
                <a:blip r:embed="rId3"/>
              </a:buBlip>
            </a:lvl1pPr>
          </a:lstStyle>
          <a:p>
            <a:pPr/>
            <a:r>
              <a:t>Yogurt</a:t>
            </a:r>
          </a:p>
        </p:txBody>
      </p:sp>
      <p:sp>
        <p:nvSpPr>
          <p:cNvPr id="151" name="The main method of producing yogurt is through the lactic acid fermentation of milk with harmless bacteria.…"/>
          <p:cNvSpPr txBox="1"/>
          <p:nvPr>
            <p:ph type="body" idx="1"/>
          </p:nvPr>
        </p:nvSpPr>
        <p:spPr>
          <a:xfrm>
            <a:off x="909790" y="2875097"/>
            <a:ext cx="11185220" cy="6268135"/>
          </a:xfrm>
          <a:prstGeom prst="rect">
            <a:avLst/>
          </a:prstGeom>
        </p:spPr>
        <p:txBody>
          <a:bodyPr/>
          <a:lstStyle/>
          <a:p>
            <a:pPr marL="263525" indent="-263525" defTabSz="379475">
              <a:lnSpc>
                <a:spcPct val="117999"/>
              </a:lnSpc>
              <a:spcBef>
                <a:spcPts val="1600"/>
              </a:spcBef>
              <a:buSzPct val="80000"/>
              <a:buFont typeface="Georgia"/>
              <a:buChar char="•"/>
              <a:defRPr sz="1826">
                <a:solidFill>
                  <a:srgbClr val="000000"/>
                </a:solidFill>
              </a:defRPr>
            </a:pPr>
            <a:r>
              <a:rPr sz="2490"/>
              <a:t>The main method of producing yogurt is through the </a:t>
            </a:r>
            <a:r>
              <a:rPr b="1" sz="2490"/>
              <a:t>lactic acid</a:t>
            </a:r>
            <a:r>
              <a:rPr sz="2490"/>
              <a:t> </a:t>
            </a:r>
            <a:r>
              <a:rPr b="1" sz="2490"/>
              <a:t>fermentation</a:t>
            </a:r>
            <a:r>
              <a:rPr sz="2490"/>
              <a:t> of milk with harmless bacteria. </a:t>
            </a:r>
            <a:endParaRPr sz="2490"/>
          </a:p>
          <a:p>
            <a:pPr marL="263525" indent="-263525" defTabSz="379475">
              <a:lnSpc>
                <a:spcPct val="117999"/>
              </a:lnSpc>
              <a:spcBef>
                <a:spcPts val="1600"/>
              </a:spcBef>
              <a:buSzPct val="80000"/>
              <a:buFont typeface="Georgia"/>
              <a:buChar char="•"/>
              <a:defRPr sz="2490">
                <a:solidFill>
                  <a:srgbClr val="000000"/>
                </a:solidFill>
              </a:defRPr>
            </a:pPr>
            <a:r>
              <a:t>The primary bacteria used are typically</a:t>
            </a:r>
            <a:r>
              <a:rPr i="1"/>
              <a:t> Lactobacillus bulgaricus</a:t>
            </a:r>
            <a:r>
              <a:t> (保加利亚乳杆菌) and </a:t>
            </a:r>
            <a:r>
              <a:rPr i="1"/>
              <a:t>Streptococcus thermophilus </a:t>
            </a:r>
            <a:r>
              <a:t>(嗜热链球菌), and United States as well as European law requires all yogurts to contain these two cultures (though others may be added as probiotic cultures). </a:t>
            </a:r>
          </a:p>
          <a:p>
            <a:pPr marL="263525" indent="-263525" defTabSz="379475">
              <a:lnSpc>
                <a:spcPct val="117999"/>
              </a:lnSpc>
              <a:spcBef>
                <a:spcPts val="1600"/>
              </a:spcBef>
              <a:buSzPct val="80000"/>
              <a:buFont typeface="Georgia"/>
              <a:buChar char="•"/>
              <a:defRPr sz="2490">
                <a:solidFill>
                  <a:srgbClr val="000000"/>
                </a:solidFill>
              </a:defRPr>
            </a:pPr>
            <a:r>
              <a:t>These bacteria produce </a:t>
            </a:r>
            <a:r>
              <a:rPr b="1"/>
              <a:t>lactic acid</a:t>
            </a:r>
            <a:r>
              <a:t> in the milk culture, decreasing its pH and causing it to congeal. </a:t>
            </a:r>
          </a:p>
          <a:p>
            <a:pPr marL="263525" indent="-263525" defTabSz="379475">
              <a:lnSpc>
                <a:spcPct val="117999"/>
              </a:lnSpc>
              <a:spcBef>
                <a:spcPts val="1600"/>
              </a:spcBef>
              <a:buSzPct val="80000"/>
              <a:buFont typeface="Georgia"/>
              <a:buChar char="•"/>
              <a:defRPr sz="2490">
                <a:solidFill>
                  <a:srgbClr val="000000"/>
                </a:solidFill>
              </a:defRPr>
            </a:pPr>
            <a:r>
              <a:t>The bacteria also produce compounds that give yogurt its distinctive flavor. </a:t>
            </a:r>
          </a:p>
          <a:p>
            <a:pPr marL="263525" indent="-263525" defTabSz="379475">
              <a:lnSpc>
                <a:spcPct val="117999"/>
              </a:lnSpc>
              <a:spcBef>
                <a:spcPts val="1600"/>
              </a:spcBef>
              <a:buSzPct val="80000"/>
              <a:buFont typeface="Georgia"/>
              <a:buChar char="•"/>
              <a:defRPr sz="2490">
                <a:solidFill>
                  <a:srgbClr val="000000"/>
                </a:solidFill>
              </a:defRPr>
            </a:pPr>
            <a:r>
              <a:t>An additional effect of the lowered pH is the incompatibility of the acidic environment with many other types of harmful bacteria.</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Penicillin"/>
          <p:cNvSpPr txBox="1"/>
          <p:nvPr>
            <p:ph type="title"/>
          </p:nvPr>
        </p:nvSpPr>
        <p:spPr>
          <a:xfrm>
            <a:off x="2045228" y="571500"/>
            <a:ext cx="6583402" cy="2362200"/>
          </a:xfrm>
          <a:prstGeom prst="rect">
            <a:avLst/>
          </a:prstGeom>
        </p:spPr>
        <p:txBody>
          <a:bodyPr/>
          <a:lstStyle/>
          <a:p>
            <a:pPr/>
            <a:r>
              <a:t>Penicillin</a:t>
            </a:r>
          </a:p>
        </p:txBody>
      </p:sp>
      <p:sp>
        <p:nvSpPr>
          <p:cNvPr id="156" name="Penicillin antibiotics were among the first medications to be effective against many bacterial infections caused by staphylococci (葡萄状球菌) and streptococci (链球菌).…"/>
          <p:cNvSpPr txBox="1"/>
          <p:nvPr>
            <p:ph type="body" sz="half" idx="1"/>
          </p:nvPr>
        </p:nvSpPr>
        <p:spPr>
          <a:xfrm>
            <a:off x="478014" y="2686974"/>
            <a:ext cx="7585262" cy="3506209"/>
          </a:xfrm>
          <a:prstGeom prst="rect">
            <a:avLst/>
          </a:prstGeom>
        </p:spPr>
        <p:txBody>
          <a:bodyPr/>
          <a:lstStyle/>
          <a:p>
            <a:pPr marL="278130" indent="-278130" defTabSz="426466">
              <a:spcBef>
                <a:spcPts val="2000"/>
              </a:spcBef>
              <a:buBlip>
                <a:blip r:embed="rId2"/>
              </a:buBlip>
              <a:defRPr sz="2628">
                <a:solidFill>
                  <a:schemeClr val="accent6">
                    <a:hueOff val="-186402"/>
                    <a:lumOff val="-30311"/>
                  </a:schemeClr>
                </a:solidFill>
              </a:defRPr>
            </a:pPr>
            <a:r>
              <a:t>Penicillin </a:t>
            </a:r>
            <a:r>
              <a:rPr b="1"/>
              <a:t>antibiotics</a:t>
            </a:r>
            <a:r>
              <a:t> were among the first medications to be effective against many</a:t>
            </a:r>
            <a:r>
              <a:rPr b="1"/>
              <a:t> </a:t>
            </a:r>
            <a:r>
              <a:rPr b="1">
                <a:hlinkClick r:id="rId3" invalidUrl="" action="" tgtFrame="" tooltip="" history="1" highlightClick="0" endSnd="0"/>
              </a:rPr>
              <a:t>bacterial infections</a:t>
            </a:r>
            <a:r>
              <a:t> caused by </a:t>
            </a:r>
            <a:r>
              <a:rPr i="1">
                <a:hlinkClick r:id="rId4" invalidUrl="" action="" tgtFrame="" tooltip="" history="1" highlightClick="0" endSnd="0"/>
              </a:rPr>
              <a:t>staphylococci</a:t>
            </a:r>
            <a:r>
              <a:t> (葡萄状球菌) and </a:t>
            </a:r>
            <a:r>
              <a:rPr i="1">
                <a:hlinkClick r:id="rId5" invalidUrl="" action="" tgtFrame="" tooltip="" history="1" highlightClick="0" endSnd="0"/>
              </a:rPr>
              <a:t>streptococci</a:t>
            </a:r>
            <a:r>
              <a:t> (链球菌).</a:t>
            </a:r>
          </a:p>
          <a:p>
            <a:pPr marL="278130" indent="-278130" defTabSz="426466">
              <a:spcBef>
                <a:spcPts val="2000"/>
              </a:spcBef>
              <a:buBlip>
                <a:blip r:embed="rId2"/>
              </a:buBlip>
              <a:defRPr sz="2628"/>
            </a:pPr>
            <a:r>
              <a:t>Produced by </a:t>
            </a:r>
            <a:r>
              <a:rPr i="1"/>
              <a:t>Penicillium</a:t>
            </a:r>
            <a:r>
              <a:rPr b="1"/>
              <a:t> moulds</a:t>
            </a:r>
            <a:r>
              <a:t>, a fungus that grows </a:t>
            </a:r>
            <a:r>
              <a:rPr b="1"/>
              <a:t>hyphae</a:t>
            </a:r>
            <a:r>
              <a:t>.</a:t>
            </a:r>
          </a:p>
        </p:txBody>
      </p:sp>
      <p:pic>
        <p:nvPicPr>
          <p:cNvPr id="157" name="屏幕快照 2020-04-06 00.10.40.png" descr="屏幕快照 2020-04-06 00.10.40.png"/>
          <p:cNvPicPr>
            <a:picLocks noChangeAspect="0"/>
          </p:cNvPicPr>
          <p:nvPr/>
        </p:nvPicPr>
        <p:blipFill>
          <a:blip r:embed="rId6">
            <a:extLst/>
          </a:blip>
          <a:stretch>
            <a:fillRect/>
          </a:stretch>
        </p:blipFill>
        <p:spPr>
          <a:xfrm>
            <a:off x="128424" y="6540324"/>
            <a:ext cx="4366287" cy="3111216"/>
          </a:xfrm>
          <a:prstGeom prst="rect">
            <a:avLst/>
          </a:prstGeom>
        </p:spPr>
      </p:pic>
      <p:pic>
        <p:nvPicPr>
          <p:cNvPr id="158" name="PSM_V09_D428_Penicillium_crustaceum.jpg" descr="PSM_V09_D428_Penicillium_crustaceum.jpg"/>
          <p:cNvPicPr>
            <a:picLocks noChangeAspect="0"/>
          </p:cNvPicPr>
          <p:nvPr/>
        </p:nvPicPr>
        <p:blipFill>
          <a:blip r:embed="rId7">
            <a:extLst/>
          </a:blip>
          <a:stretch>
            <a:fillRect/>
          </a:stretch>
        </p:blipFill>
        <p:spPr>
          <a:xfrm>
            <a:off x="8641815" y="325287"/>
            <a:ext cx="4172191" cy="5033153"/>
          </a:xfrm>
          <a:prstGeom prst="rect">
            <a:avLst/>
          </a:prstGeom>
        </p:spPr>
      </p:pic>
      <p:pic>
        <p:nvPicPr>
          <p:cNvPr id="159" name="T--Edinburgh_OG--honguito.jpg" descr="T--Edinburgh_OG--honguito.jpg"/>
          <p:cNvPicPr>
            <a:picLocks noChangeAspect="0"/>
          </p:cNvPicPr>
          <p:nvPr/>
        </p:nvPicPr>
        <p:blipFill>
          <a:blip r:embed="rId8">
            <a:extLst/>
          </a:blip>
          <a:stretch>
            <a:fillRect/>
          </a:stretch>
        </p:blipFill>
        <p:spPr>
          <a:xfrm>
            <a:off x="7774455" y="6249682"/>
            <a:ext cx="5058291" cy="3412464"/>
          </a:xfrm>
          <a:prstGeom prst="rect">
            <a:avLst/>
          </a:prstGeom>
        </p:spPr>
      </p:pic>
      <p:pic>
        <p:nvPicPr>
          <p:cNvPr id="160" name="penicillium-149E463A38D4710BC35-thumb400.png" descr="penicillium-149E463A38D4710BC35-thumb400.png"/>
          <p:cNvPicPr>
            <a:picLocks noChangeAspect="0"/>
          </p:cNvPicPr>
          <p:nvPr/>
        </p:nvPicPr>
        <p:blipFill>
          <a:blip r:embed="rId9">
            <a:extLst/>
          </a:blip>
          <a:stretch>
            <a:fillRect/>
          </a:stretch>
        </p:blipFill>
        <p:spPr>
          <a:xfrm>
            <a:off x="4508982" y="6584632"/>
            <a:ext cx="3251201" cy="3022601"/>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lt" backwards="0">
                                    <p:tmAbs val="0"/>
                                  </p:iterate>
                                  <p:childTnLst>
                                    <p:set>
                                      <p:cBhvr>
                                        <p:cTn id="6" fill="hold"/>
                                        <p:tgtEl>
                                          <p:spTgt spid="156">
                                            <p:bg/>
                                          </p:spTgt>
                                        </p:tgtEl>
                                        <p:attrNameLst>
                                          <p:attrName>style.visibility</p:attrName>
                                        </p:attrNameLst>
                                      </p:cBhvr>
                                      <p:to>
                                        <p:strVal val="visible"/>
                                      </p:to>
                                    </p:set>
                                    <p:anim calcmode="lin" valueType="num">
                                      <p:cBhvr>
                                        <p:cTn id="7" dur="700" fill="hold"/>
                                        <p:tgtEl>
                                          <p:spTgt spid="156">
                                            <p:bg/>
                                          </p:spTgt>
                                        </p:tgtEl>
                                        <p:attrNameLst>
                                          <p:attrName>ppt_x</p:attrName>
                                        </p:attrNameLst>
                                      </p:cBhvr>
                                      <p:tavLst>
                                        <p:tav tm="0">
                                          <p:val>
                                            <p:strVal val="0-#ppt_w/2"/>
                                          </p:val>
                                        </p:tav>
                                        <p:tav tm="100000">
                                          <p:val>
                                            <p:strVal val="#ppt_x"/>
                                          </p:val>
                                        </p:tav>
                                      </p:tavLst>
                                    </p:anim>
                                    <p:anim calcmode="lin" valueType="num">
                                      <p:cBhvr>
                                        <p:cTn id="8" dur="700" fill="hold"/>
                                        <p:tgtEl>
                                          <p:spTgt spid="156">
                                            <p:bg/>
                                          </p:spTgt>
                                        </p:tgtEl>
                                        <p:attrNameLst>
                                          <p:attrName>ppt_y</p:attrName>
                                        </p:attrNameLst>
                                      </p:cBhvr>
                                      <p:tavLst>
                                        <p:tav tm="0">
                                          <p:val>
                                            <p:strVal val="#ppt_y"/>
                                          </p:val>
                                        </p:tav>
                                        <p:tav tm="100000">
                                          <p:val>
                                            <p:strVal val="#ppt_y"/>
                                          </p:val>
                                        </p:tav>
                                      </p:tavLst>
                                    </p:anim>
                                  </p:childTnLst>
                                </p:cTn>
                              </p:par>
                              <p:par>
                                <p:cTn id="9" presetClass="entr" nodeType="withEffect" presetSubtype="8" presetID="2" grpId="1" fill="hold">
                                  <p:stCondLst>
                                    <p:cond delay="0"/>
                                  </p:stCondLst>
                                  <p:iterate type="lt" backwards="0">
                                    <p:tmAbs val="0"/>
                                  </p:iterate>
                                  <p:childTnLst>
                                    <p:set>
                                      <p:cBhvr>
                                        <p:cTn id="10" fill="hold"/>
                                        <p:tgtEl>
                                          <p:spTgt spid="156">
                                            <p:txEl>
                                              <p:pRg st="0" end="0"/>
                                            </p:txEl>
                                          </p:spTgt>
                                        </p:tgtEl>
                                        <p:attrNameLst>
                                          <p:attrName>style.visibility</p:attrName>
                                        </p:attrNameLst>
                                      </p:cBhvr>
                                      <p:to>
                                        <p:strVal val="visible"/>
                                      </p:to>
                                    </p:set>
                                    <p:anim calcmode="lin" valueType="num">
                                      <p:cBhvr>
                                        <p:cTn id="11" dur="700" fill="hold"/>
                                        <p:tgtEl>
                                          <p:spTgt spid="156">
                                            <p:txEl>
                                              <p:pRg st="0" end="0"/>
                                            </p:txEl>
                                          </p:spTgt>
                                        </p:tgtEl>
                                        <p:attrNameLst>
                                          <p:attrName>ppt_x</p:attrName>
                                        </p:attrNameLst>
                                      </p:cBhvr>
                                      <p:tavLst>
                                        <p:tav tm="0">
                                          <p:val>
                                            <p:strVal val="0-#ppt_w/2"/>
                                          </p:val>
                                        </p:tav>
                                        <p:tav tm="100000">
                                          <p:val>
                                            <p:strVal val="#ppt_x"/>
                                          </p:val>
                                        </p:tav>
                                      </p:tavLst>
                                    </p:anim>
                                    <p:anim calcmode="lin" valueType="num">
                                      <p:cBhvr>
                                        <p:cTn id="12" dur="700" fill="hold"/>
                                        <p:tgtEl>
                                          <p:spTgt spid="15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1" fill="hold">
                                  <p:stCondLst>
                                    <p:cond delay="0"/>
                                  </p:stCondLst>
                                  <p:iterate type="lt" backwards="0">
                                    <p:tmAbs val="0"/>
                                  </p:iterate>
                                  <p:childTnLst>
                                    <p:set>
                                      <p:cBhvr>
                                        <p:cTn id="16" fill="hold"/>
                                        <p:tgtEl>
                                          <p:spTgt spid="156">
                                            <p:txEl>
                                              <p:pRg st="1" end="1"/>
                                            </p:txEl>
                                          </p:spTgt>
                                        </p:tgtEl>
                                        <p:attrNameLst>
                                          <p:attrName>style.visibility</p:attrName>
                                        </p:attrNameLst>
                                      </p:cBhvr>
                                      <p:to>
                                        <p:strVal val="visible"/>
                                      </p:to>
                                    </p:set>
                                    <p:anim calcmode="lin" valueType="num">
                                      <p:cBhvr>
                                        <p:cTn id="17" dur="700" fill="hold"/>
                                        <p:tgtEl>
                                          <p:spTgt spid="156">
                                            <p:txEl>
                                              <p:pRg st="1" end="1"/>
                                            </p:txEl>
                                          </p:spTgt>
                                        </p:tgtEl>
                                        <p:attrNameLst>
                                          <p:attrName>ppt_x</p:attrName>
                                        </p:attrNameLst>
                                      </p:cBhvr>
                                      <p:tavLst>
                                        <p:tav tm="0">
                                          <p:val>
                                            <p:strVal val="0-#ppt_w/2"/>
                                          </p:val>
                                        </p:tav>
                                        <p:tav tm="100000">
                                          <p:val>
                                            <p:strVal val="#ppt_x"/>
                                          </p:val>
                                        </p:tav>
                                      </p:tavLst>
                                    </p:anim>
                                    <p:anim calcmode="lin" valueType="num">
                                      <p:cBhvr>
                                        <p:cTn id="18" dur="700" fill="hold"/>
                                        <p:tgtEl>
                                          <p:spTgt spid="15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5" grpId="2" fill="hold">
                                  <p:stCondLst>
                                    <p:cond delay="0"/>
                                  </p:stCondLst>
                                  <p:iterate type="el" backwards="0">
                                    <p:tmAbs val="0"/>
                                  </p:iterate>
                                  <p:childTnLst>
                                    <p:set>
                                      <p:cBhvr>
                                        <p:cTn id="22" fill="hold"/>
                                        <p:tgtEl>
                                          <p:spTgt spid="158"/>
                                        </p:tgtEl>
                                        <p:attrNameLst>
                                          <p:attrName>style.visibility</p:attrName>
                                        </p:attrNameLst>
                                      </p:cBhvr>
                                      <p:to>
                                        <p:strVal val="visible"/>
                                      </p:to>
                                    </p:set>
                                    <p:anim calcmode="lin" valueType="num">
                                      <p:cBhvr>
                                        <p:cTn id="23" dur="700" fill="hold"/>
                                        <p:tgtEl>
                                          <p:spTgt spid="158"/>
                                        </p:tgtEl>
                                        <p:attrNameLst>
                                          <p:attrName>ppt_w</p:attrName>
                                        </p:attrNameLst>
                                      </p:cBhvr>
                                      <p:tavLst>
                                        <p:tav tm="0">
                                          <p:val>
                                            <p:fltVal val="0"/>
                                          </p:val>
                                        </p:tav>
                                        <p:tav tm="100000">
                                          <p:val>
                                            <p:strVal val="#ppt_w"/>
                                          </p:val>
                                        </p:tav>
                                      </p:tavLst>
                                    </p:anim>
                                    <p:anim calcmode="lin" valueType="num">
                                      <p:cBhvr>
                                        <p:cTn id="24" dur="700" fill="hold"/>
                                        <p:tgtEl>
                                          <p:spTgt spid="158"/>
                                        </p:tgtEl>
                                        <p:attrNameLst>
                                          <p:attrName>ppt_h</p:attrName>
                                        </p:attrNameLst>
                                      </p:cBhvr>
                                      <p:tavLst>
                                        <p:tav tm="0">
                                          <p:val>
                                            <p:fltVal val="0"/>
                                          </p:val>
                                        </p:tav>
                                        <p:tav tm="100000">
                                          <p:val>
                                            <p:strVal val="#ppt_h"/>
                                          </p:val>
                                        </p:tav>
                                      </p:tavLst>
                                    </p:anim>
                                    <p:anim calcmode="lin" valueType="num">
                                      <p:cBhvr>
                                        <p:cTn id="25" dur="700" fill="hold"/>
                                        <p:tgtEl>
                                          <p:spTgt spid="158"/>
                                        </p:tgtEl>
                                        <p:attrNameLst>
                                          <p:attrName>ppt_x</p:attrName>
                                        </p:attrNameLst>
                                      </p:cBhvr>
                                      <p:tavLst>
                                        <p:tav tm="0" fmla="#ppt_x+(cos(-2*pi*(1-$))*-#ppt_x-sin(-2*pi*(1-$))*(1-#ppt_y))*(1-$)">
                                          <p:val>
                                            <p:fltVal val="0"/>
                                          </p:val>
                                        </p:tav>
                                        <p:tav tm="100000">
                                          <p:val>
                                            <p:fltVal val="1"/>
                                          </p:val>
                                        </p:tav>
                                      </p:tavLst>
                                    </p:anim>
                                    <p:anim calcmode="lin" valueType="num">
                                      <p:cBhvr>
                                        <p:cTn id="26" dur="700" fill="hold"/>
                                        <p:tgtEl>
                                          <p:spTgt spid="15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0" presetID="19" grpId="3" fill="hold">
                                  <p:stCondLst>
                                    <p:cond delay="0"/>
                                  </p:stCondLst>
                                  <p:iterate type="el" backwards="0">
                                    <p:tmAbs val="0"/>
                                  </p:iterate>
                                  <p:childTnLst>
                                    <p:set>
                                      <p:cBhvr>
                                        <p:cTn id="30" fill="hold"/>
                                        <p:tgtEl>
                                          <p:spTgt spid="159"/>
                                        </p:tgtEl>
                                        <p:attrNameLst>
                                          <p:attrName>style.visibility</p:attrName>
                                        </p:attrNameLst>
                                      </p:cBhvr>
                                      <p:to>
                                        <p:strVal val="visible"/>
                                      </p:to>
                                    </p:set>
                                    <p:anim calcmode="lin" valueType="num">
                                      <p:cBhvr>
                                        <p:cTn id="31" dur="1000" fill="hold"/>
                                        <p:tgtEl>
                                          <p:spTgt spid="159"/>
                                        </p:tgtEl>
                                        <p:attrNameLst>
                                          <p:attrName>ppt_w</p:attrName>
                                        </p:attrNameLst>
                                      </p:cBhvr>
                                      <p:tavLst>
                                        <p:tav tm="0" fmla="#ppt_w*sin(2.5*pi*$)">
                                          <p:val>
                                            <p:fltVal val="0"/>
                                          </p:val>
                                        </p:tav>
                                        <p:tav tm="100000">
                                          <p:val>
                                            <p:fltVal val="1"/>
                                          </p:val>
                                        </p:tav>
                                      </p:tavLst>
                                    </p:anim>
                                    <p:anim calcmode="lin" valueType="num">
                                      <p:cBhvr>
                                        <p:cTn id="32" dur="1000" fill="hold"/>
                                        <p:tgtEl>
                                          <p:spTgt spid="15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8" grpId="2"/>
      <p:bldP build="whole" bldLvl="1" animBg="1" rev="0" advAuto="0" spid="159" grpId="3"/>
      <p:bldP build="p" bldLvl="5" animBg="1" rev="0" advAuto="0" spid="156" grpId="1"/>
    </p:bld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2" name="DejmwQnU0AAx_41.jpg" descr="DejmwQnU0AAx_41.jpg"/>
          <p:cNvPicPr>
            <a:picLocks noChangeAspect="0"/>
          </p:cNvPicPr>
          <p:nvPr/>
        </p:nvPicPr>
        <p:blipFill>
          <a:blip r:embed="rId2">
            <a:extLst/>
          </a:blip>
          <a:stretch>
            <a:fillRect/>
          </a:stretch>
        </p:blipFill>
        <p:spPr>
          <a:xfrm>
            <a:off x="382224" y="4678727"/>
            <a:ext cx="6171894" cy="4597171"/>
          </a:xfrm>
          <a:prstGeom prst="rect">
            <a:avLst/>
          </a:prstGeom>
        </p:spPr>
      </p:pic>
      <p:pic>
        <p:nvPicPr>
          <p:cNvPr id="163" name="biologybiological-classificationkingdom-fungi_3.jpg" descr="biologybiological-classificationkingdom-fungi_3.jpg"/>
          <p:cNvPicPr>
            <a:picLocks noChangeAspect="0"/>
          </p:cNvPicPr>
          <p:nvPr/>
        </p:nvPicPr>
        <p:blipFill>
          <a:blip r:embed="rId3">
            <a:extLst/>
          </a:blip>
          <a:stretch>
            <a:fillRect/>
          </a:stretch>
        </p:blipFill>
        <p:spPr>
          <a:xfrm>
            <a:off x="6985267" y="303438"/>
            <a:ext cx="5815706" cy="3628767"/>
          </a:xfrm>
          <a:prstGeom prst="rect">
            <a:avLst/>
          </a:prstGeom>
        </p:spPr>
      </p:pic>
      <p:sp>
        <p:nvSpPr>
          <p:cNvPr id="164" name="Hyphae, thread-like filaments/ chains of cells that form mycelium of a fungus.…"/>
          <p:cNvSpPr txBox="1"/>
          <p:nvPr/>
        </p:nvSpPr>
        <p:spPr>
          <a:xfrm>
            <a:off x="645599" y="1538788"/>
            <a:ext cx="6423680" cy="27886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2000"/>
              </a:spcBef>
              <a:defRPr sz="3000"/>
            </a:pPr>
            <a:r>
              <a:rPr b="1"/>
              <a:t>Hyphae</a:t>
            </a:r>
            <a:r>
              <a:t>, thread-like filaments/ chains of cells that form mycelium of a fungus.</a:t>
            </a:r>
          </a:p>
          <a:p>
            <a:pPr algn="l">
              <a:spcBef>
                <a:spcPts val="2000"/>
              </a:spcBef>
              <a:defRPr sz="3000"/>
            </a:pPr>
            <a:r>
              <a:rPr b="1"/>
              <a:t>Mycelium</a:t>
            </a:r>
            <a:r>
              <a:t>, interwoven mass of hyphae.</a:t>
            </a:r>
          </a:p>
        </p:txBody>
      </p:sp>
      <p:sp>
        <p:nvSpPr>
          <p:cNvPr id="165" name="Fruiting body, is the reproductive structure, bearing spores.…"/>
          <p:cNvSpPr txBox="1"/>
          <p:nvPr/>
        </p:nvSpPr>
        <p:spPr>
          <a:xfrm>
            <a:off x="7025080" y="4353753"/>
            <a:ext cx="5072319" cy="47482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2000"/>
              </a:spcBef>
              <a:defRPr sz="3000"/>
            </a:pPr>
            <a:r>
              <a:rPr b="1"/>
              <a:t>Fruiting body</a:t>
            </a:r>
            <a:r>
              <a:t>, is the </a:t>
            </a:r>
            <a:r>
              <a:rPr b="1"/>
              <a:t>reproductive structure</a:t>
            </a:r>
            <a:r>
              <a:t>, bearing spores.</a:t>
            </a:r>
          </a:p>
          <a:p>
            <a:pPr algn="l">
              <a:spcBef>
                <a:spcPts val="2000"/>
              </a:spcBef>
              <a:defRPr sz="3000"/>
            </a:pPr>
            <a:r>
              <a:t>(Wikipedia) </a:t>
            </a:r>
            <a:r>
              <a:rPr b="1"/>
              <a:t>Mycelium</a:t>
            </a:r>
            <a:r>
              <a:t> is the </a:t>
            </a:r>
            <a:r>
              <a:rPr b="1"/>
              <a:t>vegetative part</a:t>
            </a:r>
            <a:r>
              <a:t> of a fungus or fungus-like bacterial colony, consisting of a mass of branching, thread-like hyphae.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62"/>
                                        </p:tgtEl>
                                        <p:attrNameLst>
                                          <p:attrName>style.visibility</p:attrName>
                                        </p:attrNameLst>
                                      </p:cBhvr>
                                      <p:to>
                                        <p:strVal val="visible"/>
                                      </p:to>
                                    </p:set>
                                    <p:animEffect filter="wipe(left)" transition="in">
                                      <p:cBhvr>
                                        <p:cTn id="7" dur="1000"/>
                                        <p:tgtEl>
                                          <p:spTgt spid="16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165"/>
                                        </p:tgtEl>
                                        <p:attrNameLst>
                                          <p:attrName>style.visibility</p:attrName>
                                        </p:attrNameLst>
                                      </p:cBhvr>
                                      <p:to>
                                        <p:strVal val="visible"/>
                                      </p:to>
                                    </p:set>
                                    <p:animEffect filter="wipe(left)" transition="in">
                                      <p:cBhvr>
                                        <p:cTn id="12" dur="10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2" grpId="1"/>
      <p:bldP build="whole" bldLvl="1" animBg="1" rev="0" advAuto="0" spid="165" grpId="2"/>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Fermenter"/>
          <p:cNvSpPr txBox="1"/>
          <p:nvPr>
            <p:ph type="title"/>
          </p:nvPr>
        </p:nvSpPr>
        <p:spPr>
          <a:prstGeom prst="rect">
            <a:avLst/>
          </a:prstGeom>
        </p:spPr>
        <p:txBody>
          <a:bodyPr/>
          <a:lstStyle/>
          <a:p>
            <a:pPr/>
            <a:r>
              <a:t>Fermenter</a:t>
            </a:r>
          </a:p>
        </p:txBody>
      </p:sp>
      <p:sp>
        <p:nvSpPr>
          <p:cNvPr id="168" name="Nutrients such as carbohydrates and amino acids…"/>
          <p:cNvSpPr txBox="1"/>
          <p:nvPr>
            <p:ph type="body" sz="half" idx="1"/>
          </p:nvPr>
        </p:nvSpPr>
        <p:spPr>
          <a:xfrm>
            <a:off x="736143" y="3243853"/>
            <a:ext cx="5397501" cy="5715001"/>
          </a:xfrm>
          <a:prstGeom prst="rect">
            <a:avLst/>
          </a:prstGeom>
        </p:spPr>
        <p:txBody>
          <a:bodyPr/>
          <a:lstStyle/>
          <a:p>
            <a:pPr marL="320039" indent="-320039" defTabSz="490727">
              <a:spcBef>
                <a:spcPts val="2300"/>
              </a:spcBef>
              <a:buBlip>
                <a:blip r:embed="rId2"/>
              </a:buBlip>
              <a:defRPr sz="3024"/>
            </a:pPr>
            <a:r>
              <a:t>Nutrients such as carbohydrates and amino acids</a:t>
            </a:r>
          </a:p>
          <a:p>
            <a:pPr marL="320039" indent="-320039" defTabSz="490727">
              <a:spcBef>
                <a:spcPts val="2300"/>
              </a:spcBef>
              <a:buBlip>
                <a:blip r:embed="rId2"/>
              </a:buBlip>
              <a:defRPr sz="3024"/>
            </a:pPr>
            <a:r>
              <a:t>Oxygen: in sterilised air</a:t>
            </a:r>
          </a:p>
          <a:p>
            <a:pPr marL="320039" indent="-320039" defTabSz="490727">
              <a:spcBef>
                <a:spcPts val="2300"/>
              </a:spcBef>
              <a:buBlip>
                <a:blip r:embed="rId2"/>
              </a:buBlip>
              <a:defRPr sz="3024"/>
            </a:pPr>
            <a:r>
              <a:t>Suitable temperature: steam or cold water</a:t>
            </a:r>
          </a:p>
          <a:p>
            <a:pPr marL="320039" indent="-320039" defTabSz="490727">
              <a:spcBef>
                <a:spcPts val="2300"/>
              </a:spcBef>
              <a:buBlip>
                <a:blip r:embed="rId2"/>
              </a:buBlip>
              <a:defRPr sz="3024"/>
            </a:pPr>
            <a:r>
              <a:rPr b="1"/>
              <a:t>Probes</a:t>
            </a:r>
            <a:r>
              <a:t> to detect pH and temperature</a:t>
            </a:r>
          </a:p>
          <a:p>
            <a:pPr marL="320039" indent="-320039" defTabSz="490727">
              <a:spcBef>
                <a:spcPts val="2300"/>
              </a:spcBef>
              <a:buBlip>
                <a:blip r:embed="rId2"/>
              </a:buBlip>
              <a:defRPr sz="3024"/>
            </a:pPr>
            <a:r>
              <a:t>Stirrer</a:t>
            </a:r>
          </a:p>
        </p:txBody>
      </p:sp>
      <p:pic>
        <p:nvPicPr>
          <p:cNvPr id="169" name="unnamed (4).jpg" descr="unnamed (4).jpg"/>
          <p:cNvPicPr>
            <a:picLocks noChangeAspect="0"/>
          </p:cNvPicPr>
          <p:nvPr/>
        </p:nvPicPr>
        <p:blipFill>
          <a:blip r:embed="rId3">
            <a:extLst/>
          </a:blip>
          <a:stretch>
            <a:fillRect/>
          </a:stretch>
        </p:blipFill>
        <p:spPr>
          <a:xfrm>
            <a:off x="6208211" y="2774950"/>
            <a:ext cx="6451601" cy="6210300"/>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168">
                                            <p:bg/>
                                          </p:spTgt>
                                        </p:tgtEl>
                                        <p:attrNameLst>
                                          <p:attrName>style.visibility</p:attrName>
                                        </p:attrNameLst>
                                      </p:cBhvr>
                                      <p:to>
                                        <p:strVal val="visible"/>
                                      </p:to>
                                    </p:set>
                                    <p:anim calcmode="lin" valueType="num">
                                      <p:cBhvr>
                                        <p:cTn id="7" dur="1000" fill="hold"/>
                                        <p:tgtEl>
                                          <p:spTgt spid="168">
                                            <p:bg/>
                                          </p:spTgt>
                                        </p:tgtEl>
                                        <p:attrNameLst>
                                          <p:attrName>ppt_w</p:attrName>
                                        </p:attrNameLst>
                                      </p:cBhvr>
                                      <p:tavLst>
                                        <p:tav tm="0">
                                          <p:val>
                                            <p:strVal val="4*#ppt_w"/>
                                          </p:val>
                                        </p:tav>
                                        <p:tav tm="100000">
                                          <p:val>
                                            <p:strVal val="#ppt_w"/>
                                          </p:val>
                                        </p:tav>
                                      </p:tavLst>
                                    </p:anim>
                                    <p:anim calcmode="lin" valueType="num">
                                      <p:cBhvr>
                                        <p:cTn id="8" dur="1000" fill="hold"/>
                                        <p:tgtEl>
                                          <p:spTgt spid="168">
                                            <p:bg/>
                                          </p:spTgt>
                                        </p:tgtEl>
                                        <p:attrNameLst>
                                          <p:attrName>ppt_h</p:attrName>
                                        </p:attrNameLst>
                                      </p:cBhvr>
                                      <p:tavLst>
                                        <p:tav tm="0">
                                          <p:val>
                                            <p:strVal val="4*#ppt_h"/>
                                          </p:val>
                                        </p:tav>
                                        <p:tav tm="100000">
                                          <p:val>
                                            <p:strVal val="#ppt_h"/>
                                          </p:val>
                                        </p:tav>
                                      </p:tavLst>
                                    </p:anim>
                                  </p:childTnLst>
                                </p:cTn>
                              </p:par>
                              <p:par>
                                <p:cTn id="9" presetClass="entr" nodeType="withEffect" presetSubtype="32" presetID="23" grpId="1" fill="hold">
                                  <p:stCondLst>
                                    <p:cond delay="0"/>
                                  </p:stCondLst>
                                  <p:iterate type="el" backwards="0">
                                    <p:tmAbs val="0"/>
                                  </p:iterate>
                                  <p:childTnLst>
                                    <p:set>
                                      <p:cBhvr>
                                        <p:cTn id="10" fill="hold"/>
                                        <p:tgtEl>
                                          <p:spTgt spid="168">
                                            <p:txEl>
                                              <p:pRg st="0" end="0"/>
                                            </p:txEl>
                                          </p:spTgt>
                                        </p:tgtEl>
                                        <p:attrNameLst>
                                          <p:attrName>style.visibility</p:attrName>
                                        </p:attrNameLst>
                                      </p:cBhvr>
                                      <p:to>
                                        <p:strVal val="visible"/>
                                      </p:to>
                                    </p:set>
                                    <p:anim calcmode="lin" valueType="num">
                                      <p:cBhvr>
                                        <p:cTn id="11" dur="1000" fill="hold"/>
                                        <p:tgtEl>
                                          <p:spTgt spid="168">
                                            <p:txEl>
                                              <p:pRg st="0" end="0"/>
                                            </p:txEl>
                                          </p:spTgt>
                                        </p:tgtEl>
                                        <p:attrNameLst>
                                          <p:attrName>ppt_w</p:attrName>
                                        </p:attrNameLst>
                                      </p:cBhvr>
                                      <p:tavLst>
                                        <p:tav tm="0">
                                          <p:val>
                                            <p:strVal val="4*#ppt_w"/>
                                          </p:val>
                                        </p:tav>
                                        <p:tav tm="100000">
                                          <p:val>
                                            <p:strVal val="#ppt_w"/>
                                          </p:val>
                                        </p:tav>
                                      </p:tavLst>
                                    </p:anim>
                                    <p:anim calcmode="lin" valueType="num">
                                      <p:cBhvr>
                                        <p:cTn id="12" dur="1000" fill="hold"/>
                                        <p:tgtEl>
                                          <p:spTgt spid="168">
                                            <p:txEl>
                                              <p:pRg st="0" end="0"/>
                                            </p:txEl>
                                          </p:spTgt>
                                        </p:tgtEl>
                                        <p:attrNameLst>
                                          <p:attrName>ppt_h</p:attrName>
                                        </p:attrNameLst>
                                      </p:cBhvr>
                                      <p:tavLst>
                                        <p:tav tm="0">
                                          <p:val>
                                            <p:strVal val="4*#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32" presetID="23" grpId="1" fill="hold">
                                  <p:stCondLst>
                                    <p:cond delay="0"/>
                                  </p:stCondLst>
                                  <p:iterate type="el" backwards="0">
                                    <p:tmAbs val="0"/>
                                  </p:iterate>
                                  <p:childTnLst>
                                    <p:set>
                                      <p:cBhvr>
                                        <p:cTn id="16" fill="hold"/>
                                        <p:tgtEl>
                                          <p:spTgt spid="168">
                                            <p:txEl>
                                              <p:pRg st="1" end="1"/>
                                            </p:txEl>
                                          </p:spTgt>
                                        </p:tgtEl>
                                        <p:attrNameLst>
                                          <p:attrName>style.visibility</p:attrName>
                                        </p:attrNameLst>
                                      </p:cBhvr>
                                      <p:to>
                                        <p:strVal val="visible"/>
                                      </p:to>
                                    </p:set>
                                    <p:anim calcmode="lin" valueType="num">
                                      <p:cBhvr>
                                        <p:cTn id="17" dur="1000" fill="hold"/>
                                        <p:tgtEl>
                                          <p:spTgt spid="168">
                                            <p:txEl>
                                              <p:pRg st="1" end="1"/>
                                            </p:txEl>
                                          </p:spTgt>
                                        </p:tgtEl>
                                        <p:attrNameLst>
                                          <p:attrName>ppt_w</p:attrName>
                                        </p:attrNameLst>
                                      </p:cBhvr>
                                      <p:tavLst>
                                        <p:tav tm="0">
                                          <p:val>
                                            <p:strVal val="4*#ppt_w"/>
                                          </p:val>
                                        </p:tav>
                                        <p:tav tm="100000">
                                          <p:val>
                                            <p:strVal val="#ppt_w"/>
                                          </p:val>
                                        </p:tav>
                                      </p:tavLst>
                                    </p:anim>
                                    <p:anim calcmode="lin" valueType="num">
                                      <p:cBhvr>
                                        <p:cTn id="18" dur="1000" fill="hold"/>
                                        <p:tgtEl>
                                          <p:spTgt spid="168">
                                            <p:txEl>
                                              <p:pRg st="1" end="1"/>
                                            </p:txEl>
                                          </p:spTgt>
                                        </p:tgtEl>
                                        <p:attrNameLst>
                                          <p:attrName>ppt_h</p:attrName>
                                        </p:attrNameLst>
                                      </p:cBhvr>
                                      <p:tavLst>
                                        <p:tav tm="0">
                                          <p:val>
                                            <p:strVal val="4*#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32" presetID="23" grpId="1" fill="hold">
                                  <p:stCondLst>
                                    <p:cond delay="0"/>
                                  </p:stCondLst>
                                  <p:iterate type="el" backwards="0">
                                    <p:tmAbs val="0"/>
                                  </p:iterate>
                                  <p:childTnLst>
                                    <p:set>
                                      <p:cBhvr>
                                        <p:cTn id="22" fill="hold"/>
                                        <p:tgtEl>
                                          <p:spTgt spid="168">
                                            <p:txEl>
                                              <p:pRg st="2" end="2"/>
                                            </p:txEl>
                                          </p:spTgt>
                                        </p:tgtEl>
                                        <p:attrNameLst>
                                          <p:attrName>style.visibility</p:attrName>
                                        </p:attrNameLst>
                                      </p:cBhvr>
                                      <p:to>
                                        <p:strVal val="visible"/>
                                      </p:to>
                                    </p:set>
                                    <p:anim calcmode="lin" valueType="num">
                                      <p:cBhvr>
                                        <p:cTn id="23" dur="1000" fill="hold"/>
                                        <p:tgtEl>
                                          <p:spTgt spid="168">
                                            <p:txEl>
                                              <p:pRg st="2" end="2"/>
                                            </p:txEl>
                                          </p:spTgt>
                                        </p:tgtEl>
                                        <p:attrNameLst>
                                          <p:attrName>ppt_w</p:attrName>
                                        </p:attrNameLst>
                                      </p:cBhvr>
                                      <p:tavLst>
                                        <p:tav tm="0">
                                          <p:val>
                                            <p:strVal val="4*#ppt_w"/>
                                          </p:val>
                                        </p:tav>
                                        <p:tav tm="100000">
                                          <p:val>
                                            <p:strVal val="#ppt_w"/>
                                          </p:val>
                                        </p:tav>
                                      </p:tavLst>
                                    </p:anim>
                                    <p:anim calcmode="lin" valueType="num">
                                      <p:cBhvr>
                                        <p:cTn id="24" dur="1000" fill="hold"/>
                                        <p:tgtEl>
                                          <p:spTgt spid="168">
                                            <p:txEl>
                                              <p:pRg st="2" end="2"/>
                                            </p:txEl>
                                          </p:spTgt>
                                        </p:tgtEl>
                                        <p:attrNameLst>
                                          <p:attrName>ppt_h</p:attrName>
                                        </p:attrNameLst>
                                      </p:cBhvr>
                                      <p:tavLst>
                                        <p:tav tm="0">
                                          <p:val>
                                            <p:strVal val="4*#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32" presetID="23" grpId="1" fill="hold">
                                  <p:stCondLst>
                                    <p:cond delay="0"/>
                                  </p:stCondLst>
                                  <p:iterate type="el" backwards="0">
                                    <p:tmAbs val="0"/>
                                  </p:iterate>
                                  <p:childTnLst>
                                    <p:set>
                                      <p:cBhvr>
                                        <p:cTn id="28" fill="hold"/>
                                        <p:tgtEl>
                                          <p:spTgt spid="168">
                                            <p:txEl>
                                              <p:pRg st="3" end="3"/>
                                            </p:txEl>
                                          </p:spTgt>
                                        </p:tgtEl>
                                        <p:attrNameLst>
                                          <p:attrName>style.visibility</p:attrName>
                                        </p:attrNameLst>
                                      </p:cBhvr>
                                      <p:to>
                                        <p:strVal val="visible"/>
                                      </p:to>
                                    </p:set>
                                    <p:anim calcmode="lin" valueType="num">
                                      <p:cBhvr>
                                        <p:cTn id="29" dur="1000" fill="hold"/>
                                        <p:tgtEl>
                                          <p:spTgt spid="168">
                                            <p:txEl>
                                              <p:pRg st="3" end="3"/>
                                            </p:txEl>
                                          </p:spTgt>
                                        </p:tgtEl>
                                        <p:attrNameLst>
                                          <p:attrName>ppt_w</p:attrName>
                                        </p:attrNameLst>
                                      </p:cBhvr>
                                      <p:tavLst>
                                        <p:tav tm="0">
                                          <p:val>
                                            <p:strVal val="4*#ppt_w"/>
                                          </p:val>
                                        </p:tav>
                                        <p:tav tm="100000">
                                          <p:val>
                                            <p:strVal val="#ppt_w"/>
                                          </p:val>
                                        </p:tav>
                                      </p:tavLst>
                                    </p:anim>
                                    <p:anim calcmode="lin" valueType="num">
                                      <p:cBhvr>
                                        <p:cTn id="30" dur="1000" fill="hold"/>
                                        <p:tgtEl>
                                          <p:spTgt spid="168">
                                            <p:txEl>
                                              <p:pRg st="3" end="3"/>
                                            </p:txEl>
                                          </p:spTgt>
                                        </p:tgtEl>
                                        <p:attrNameLst>
                                          <p:attrName>ppt_h</p:attrName>
                                        </p:attrNameLst>
                                      </p:cBhvr>
                                      <p:tavLst>
                                        <p:tav tm="0">
                                          <p:val>
                                            <p:strVal val="4*#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32" presetID="23" grpId="1" fill="hold">
                                  <p:stCondLst>
                                    <p:cond delay="0"/>
                                  </p:stCondLst>
                                  <p:iterate type="el" backwards="0">
                                    <p:tmAbs val="0"/>
                                  </p:iterate>
                                  <p:childTnLst>
                                    <p:set>
                                      <p:cBhvr>
                                        <p:cTn id="34" fill="hold"/>
                                        <p:tgtEl>
                                          <p:spTgt spid="168">
                                            <p:txEl>
                                              <p:pRg st="4" end="4"/>
                                            </p:txEl>
                                          </p:spTgt>
                                        </p:tgtEl>
                                        <p:attrNameLst>
                                          <p:attrName>style.visibility</p:attrName>
                                        </p:attrNameLst>
                                      </p:cBhvr>
                                      <p:to>
                                        <p:strVal val="visible"/>
                                      </p:to>
                                    </p:set>
                                    <p:anim calcmode="lin" valueType="num">
                                      <p:cBhvr>
                                        <p:cTn id="35" dur="1000" fill="hold"/>
                                        <p:tgtEl>
                                          <p:spTgt spid="168">
                                            <p:txEl>
                                              <p:pRg st="4" end="4"/>
                                            </p:txEl>
                                          </p:spTgt>
                                        </p:tgtEl>
                                        <p:attrNameLst>
                                          <p:attrName>ppt_w</p:attrName>
                                        </p:attrNameLst>
                                      </p:cBhvr>
                                      <p:tavLst>
                                        <p:tav tm="0">
                                          <p:val>
                                            <p:strVal val="4*#ppt_w"/>
                                          </p:val>
                                        </p:tav>
                                        <p:tav tm="100000">
                                          <p:val>
                                            <p:strVal val="#ppt_w"/>
                                          </p:val>
                                        </p:tav>
                                      </p:tavLst>
                                    </p:anim>
                                    <p:anim calcmode="lin" valueType="num">
                                      <p:cBhvr>
                                        <p:cTn id="36" dur="1000" fill="hold"/>
                                        <p:tgtEl>
                                          <p:spTgt spid="168">
                                            <p:txEl>
                                              <p:pRg st="4" end="4"/>
                                            </p:txEl>
                                          </p:spTgt>
                                        </p:tgtEl>
                                        <p:attrNameLst>
                                          <p:attrName>ppt_h</p:attrName>
                                        </p:attrNameLst>
                                      </p:cBhvr>
                                      <p:tavLst>
                                        <p:tav tm="0">
                                          <p:val>
                                            <p:strVal val="4*#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5" presetID="3" grpId="2" fill="hold">
                                  <p:stCondLst>
                                    <p:cond delay="0"/>
                                  </p:stCondLst>
                                  <p:iterate type="el" backwards="0">
                                    <p:tmAbs val="0"/>
                                  </p:iterate>
                                  <p:childTnLst>
                                    <p:set>
                                      <p:cBhvr>
                                        <p:cTn id="40" fill="hold"/>
                                        <p:tgtEl>
                                          <p:spTgt spid="169"/>
                                        </p:tgtEl>
                                        <p:attrNameLst>
                                          <p:attrName>style.visibility</p:attrName>
                                        </p:attrNameLst>
                                      </p:cBhvr>
                                      <p:to>
                                        <p:strVal val="visible"/>
                                      </p:to>
                                    </p:set>
                                    <p:animEffect filter="blinds(vertical)" transition="in">
                                      <p:cBhvr>
                                        <p:cTn id="41"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9" grpId="2"/>
      <p:bldP build="p" bldLvl="5" animBg="1" rev="0" advAuto="0" spid="168" grpId="1"/>
    </p:bldLst>
  </p:timing>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Renaissance">
  <a:themeElements>
    <a:clrScheme name="Renaissance">
      <a:dk1>
        <a:srgbClr val="625B48"/>
      </a:dk1>
      <a:lt1>
        <a:srgbClr val="1A2C62"/>
      </a:lt1>
      <a:dk2>
        <a:srgbClr val="75716F"/>
      </a:dk2>
      <a:lt2>
        <a:srgbClr val="CDCDCD"/>
      </a:lt2>
      <a:accent1>
        <a:srgbClr val="9EA3A1"/>
      </a:accent1>
      <a:accent2>
        <a:srgbClr val="ACAD6A"/>
      </a:accent2>
      <a:accent3>
        <a:srgbClr val="E2BF60"/>
      </a:accent3>
      <a:accent4>
        <a:srgbClr val="DF995B"/>
      </a:accent4>
      <a:accent5>
        <a:srgbClr val="D27263"/>
      </a:accent5>
      <a:accent6>
        <a:srgbClr val="B59871"/>
      </a:accent6>
      <a:hlink>
        <a:srgbClr val="0000FF"/>
      </a:hlink>
      <a:folHlink>
        <a:srgbClr val="FF00FF"/>
      </a:folHlink>
    </a:clrScheme>
    <a:fontScheme name="Renaissance">
      <a:majorFont>
        <a:latin typeface="Didot"/>
        <a:ea typeface="Didot"/>
        <a:cs typeface="Didot"/>
      </a:majorFont>
      <a:minorFont>
        <a:latin typeface="Didot"/>
        <a:ea typeface="Didot"/>
        <a:cs typeface="Didot"/>
      </a:minorFont>
    </a:fontScheme>
    <a:fmtScheme name="Renaissan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
            <a:srgbClr val="9A7865"/>
          </a:buClr>
          <a:buSzTx/>
          <a:buFontTx/>
          <a:buNone/>
          <a:tabLst/>
          <a:defRPr b="0" baseline="0" cap="none" i="0" spc="0" strike="noStrike" sz="3600" u="none" kumimoji="0" normalizeH="0">
            <a:ln>
              <a:noFill/>
            </a:ln>
            <a:solidFill>
              <a:srgbClr val="625B48"/>
            </a:solidFill>
            <a:effectLst/>
            <a:uFillTx/>
            <a:latin typeface="+mn-lt"/>
            <a:ea typeface="+mn-ea"/>
            <a:cs typeface="+mn-cs"/>
            <a:sym typeface="Dido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8100" cap="flat">
          <a:solidFill>
            <a:schemeClr val="accent2">
              <a:hueOff val="177409"/>
              <a:satOff val="5215"/>
              <a:lumOff val="-9597"/>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584200" rtl="0" fontAlgn="auto" latinLnBrk="0" hangingPunct="0">
          <a:lnSpc>
            <a:spcPct val="100000"/>
          </a:lnSpc>
          <a:spcBef>
            <a:spcPts val="0"/>
          </a:spcBef>
          <a:spcAft>
            <a:spcPts val="0"/>
          </a:spcAft>
          <a:buClr>
            <a:srgbClr val="9A7865"/>
          </a:buClr>
          <a:buSzTx/>
          <a:buFontTx/>
          <a:buNone/>
          <a:tabLst/>
          <a:defRPr b="0" baseline="0" cap="none" i="0" spc="0" strike="noStrike" sz="4000" u="none" kumimoji="0" normalizeH="0">
            <a:ln>
              <a:noFill/>
            </a:ln>
            <a:solidFill>
              <a:srgbClr val="625B48"/>
            </a:solidFill>
            <a:effectLst/>
            <a:uFillTx/>
            <a:latin typeface="+mn-lt"/>
            <a:ea typeface="+mn-ea"/>
            <a:cs typeface="+mn-cs"/>
            <a:sym typeface="Dido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Renaissance">
  <a:themeElements>
    <a:clrScheme name="Renaissance">
      <a:dk1>
        <a:srgbClr val="000000"/>
      </a:dk1>
      <a:lt1>
        <a:srgbClr val="FFFFFF"/>
      </a:lt1>
      <a:dk2>
        <a:srgbClr val="75716F"/>
      </a:dk2>
      <a:lt2>
        <a:srgbClr val="CDCDCD"/>
      </a:lt2>
      <a:accent1>
        <a:srgbClr val="9EA3A1"/>
      </a:accent1>
      <a:accent2>
        <a:srgbClr val="ACAD6A"/>
      </a:accent2>
      <a:accent3>
        <a:srgbClr val="E2BF60"/>
      </a:accent3>
      <a:accent4>
        <a:srgbClr val="DF995B"/>
      </a:accent4>
      <a:accent5>
        <a:srgbClr val="D27263"/>
      </a:accent5>
      <a:accent6>
        <a:srgbClr val="B59871"/>
      </a:accent6>
      <a:hlink>
        <a:srgbClr val="0000FF"/>
      </a:hlink>
      <a:folHlink>
        <a:srgbClr val="FF00FF"/>
      </a:folHlink>
    </a:clrScheme>
    <a:fontScheme name="Renaissance">
      <a:majorFont>
        <a:latin typeface="Didot"/>
        <a:ea typeface="Didot"/>
        <a:cs typeface="Didot"/>
      </a:majorFont>
      <a:minorFont>
        <a:latin typeface="Didot"/>
        <a:ea typeface="Didot"/>
        <a:cs typeface="Didot"/>
      </a:minorFont>
    </a:fontScheme>
    <a:fmtScheme name="Renaissan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
            <a:srgbClr val="9A7865"/>
          </a:buClr>
          <a:buSzTx/>
          <a:buFontTx/>
          <a:buNone/>
          <a:tabLst/>
          <a:defRPr b="0" baseline="0" cap="none" i="0" spc="0" strike="noStrike" sz="3600" u="none" kumimoji="0" normalizeH="0">
            <a:ln>
              <a:noFill/>
            </a:ln>
            <a:solidFill>
              <a:srgbClr val="625B48"/>
            </a:solidFill>
            <a:effectLst/>
            <a:uFillTx/>
            <a:latin typeface="+mn-lt"/>
            <a:ea typeface="+mn-ea"/>
            <a:cs typeface="+mn-cs"/>
            <a:sym typeface="Dido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8100" cap="flat">
          <a:solidFill>
            <a:schemeClr val="accent2">
              <a:hueOff val="177409"/>
              <a:satOff val="5215"/>
              <a:lumOff val="-9597"/>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584200" rtl="0" fontAlgn="auto" latinLnBrk="0" hangingPunct="0">
          <a:lnSpc>
            <a:spcPct val="100000"/>
          </a:lnSpc>
          <a:spcBef>
            <a:spcPts val="0"/>
          </a:spcBef>
          <a:spcAft>
            <a:spcPts val="0"/>
          </a:spcAft>
          <a:buClr>
            <a:srgbClr val="9A7865"/>
          </a:buClr>
          <a:buSzTx/>
          <a:buFontTx/>
          <a:buNone/>
          <a:tabLst/>
          <a:defRPr b="0" baseline="0" cap="none" i="0" spc="0" strike="noStrike" sz="4000" u="none" kumimoji="0" normalizeH="0">
            <a:ln>
              <a:noFill/>
            </a:ln>
            <a:solidFill>
              <a:srgbClr val="625B48"/>
            </a:solidFill>
            <a:effectLst/>
            <a:uFillTx/>
            <a:latin typeface="+mn-lt"/>
            <a:ea typeface="+mn-ea"/>
            <a:cs typeface="+mn-cs"/>
            <a:sym typeface="Dido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FBD0BF5A998E4FBF3D7F1E0E7141BA" ma:contentTypeVersion="11" ma:contentTypeDescription="Create a new document." ma:contentTypeScope="" ma:versionID="2900167372ef891b9543ccdbe48d3a46">
  <xsd:schema xmlns:xsd="http://www.w3.org/2001/XMLSchema" xmlns:xs="http://www.w3.org/2001/XMLSchema" xmlns:p="http://schemas.microsoft.com/office/2006/metadata/properties" xmlns:ns2="638b3d8b-b976-4de6-b921-0ae678ab4705" xmlns:ns3="dae67ecd-5e24-42a2-8771-e1145e54c48e" targetNamespace="http://schemas.microsoft.com/office/2006/metadata/properties" ma:root="true" ma:fieldsID="c6d5648b3e5fdd31bca91684134b5e19" ns2:_="" ns3:_="">
    <xsd:import namespace="638b3d8b-b976-4de6-b921-0ae678ab4705"/>
    <xsd:import namespace="dae67ecd-5e24-42a2-8771-e1145e54c48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8b3d8b-b976-4de6-b921-0ae678ab47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ae67ecd-5e24-42a2-8771-e1145e54c48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C419896-D9CC-45BE-BE3E-EC7A65DC854A}"/>
</file>

<file path=customXml/itemProps2.xml><?xml version="1.0" encoding="utf-8"?>
<ds:datastoreItem xmlns:ds="http://schemas.openxmlformats.org/officeDocument/2006/customXml" ds:itemID="{9BC0F944-D4EC-443E-8A63-017B0FBFB3A4}"/>
</file>

<file path=customXml/itemProps3.xml><?xml version="1.0" encoding="utf-8"?>
<ds:datastoreItem xmlns:ds="http://schemas.openxmlformats.org/officeDocument/2006/customXml" ds:itemID="{DD2E1BA6-F118-465D-9773-06C8CF6BC909}"/>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0x01010002FBD0BF5A998E4FBF3D7F1E0E7141BA</vt:lpwstr>
  </property>
</Properties>
</file>